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8A7BC95D-D4A7-444D-9E26-D386726FC897}"/>
    <pc:docChg chg="modSld">
      <pc:chgData name="Beth Cousland" userId="0add9dda42c7579b" providerId="LiveId" clId="{8A7BC95D-D4A7-444D-9E26-D386726FC897}" dt="2022-07-14T05:32:51.375" v="1" actId="1076"/>
      <pc:docMkLst>
        <pc:docMk/>
      </pc:docMkLst>
      <pc:sldChg chg="modSp mod">
        <pc:chgData name="Beth Cousland" userId="0add9dda42c7579b" providerId="LiveId" clId="{8A7BC95D-D4A7-444D-9E26-D386726FC897}" dt="2022-07-14T05:32:51.375" v="1" actId="1076"/>
        <pc:sldMkLst>
          <pc:docMk/>
          <pc:sldMk cId="567027041" sldId="257"/>
        </pc:sldMkLst>
        <pc:picChg chg="mod">
          <ac:chgData name="Beth Cousland" userId="0add9dda42c7579b" providerId="LiveId" clId="{8A7BC95D-D4A7-444D-9E26-D386726FC897}" dt="2022-07-14T05:32:51.375" v="1" actId="1076"/>
          <ac:picMkLst>
            <pc:docMk/>
            <pc:sldMk cId="567027041" sldId="257"/>
            <ac:picMk id="2" creationId="{00000000-0000-0000-0000-000000000000}"/>
          </ac:picMkLst>
        </pc:picChg>
      </pc:sldChg>
      <pc:sldChg chg="modSp mod">
        <pc:chgData name="Beth Cousland" userId="0add9dda42c7579b" providerId="LiveId" clId="{8A7BC95D-D4A7-444D-9E26-D386726FC897}" dt="2022-07-13T20:55:43.610" v="0" actId="1076"/>
        <pc:sldMkLst>
          <pc:docMk/>
          <pc:sldMk cId="4084266321" sldId="258"/>
        </pc:sldMkLst>
        <pc:picChg chg="mod">
          <ac:chgData name="Beth Cousland" userId="0add9dda42c7579b" providerId="LiveId" clId="{8A7BC95D-D4A7-444D-9E26-D386726FC897}" dt="2022-07-13T20:55:43.610" v="0" actId="1076"/>
          <ac:picMkLst>
            <pc:docMk/>
            <pc:sldMk cId="4084266321" sldId="258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7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1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3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4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6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322D-1409-4A9E-B0F1-241623F65F3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30FE-951E-40D0-B38E-430283B8D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Systems of Ordinary Differential Equations</a:t>
            </a:r>
            <a:br>
              <a:rPr lang="en-US" dirty="0"/>
            </a:br>
            <a:r>
              <a:rPr lang="en-US" sz="2700" dirty="0"/>
              <a:t>Case III: Real eigenvalues of repeated multiplicity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209224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74" y="249309"/>
            <a:ext cx="3200400" cy="885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74" y="1420579"/>
            <a:ext cx="28956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3374" y="1259572"/>
            <a:ext cx="3419475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269" y="4225123"/>
            <a:ext cx="7248525" cy="1209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9551" y="5720243"/>
            <a:ext cx="63055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2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4" y="220591"/>
            <a:ext cx="9629775" cy="1733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44" y="2168724"/>
            <a:ext cx="7458075" cy="619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9290" y="2986820"/>
            <a:ext cx="6172200" cy="552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935" y="3553502"/>
            <a:ext cx="3000375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935" y="4284710"/>
            <a:ext cx="8591550" cy="428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8485" y="4132309"/>
            <a:ext cx="3057525" cy="7334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935" y="5077775"/>
            <a:ext cx="49149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6935" y="5674321"/>
            <a:ext cx="113252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6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30" y="303707"/>
            <a:ext cx="5838825" cy="428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30" y="980944"/>
            <a:ext cx="7991475" cy="46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1527" y="1696281"/>
            <a:ext cx="7496175" cy="866775"/>
          </a:xfrm>
          <a:prstGeom prst="rect">
            <a:avLst/>
          </a:prstGeom>
        </p:spPr>
      </p:pic>
      <p:cxnSp>
        <p:nvCxnSpPr>
          <p:cNvPr id="6" name="Straight Arrow Connector 5"/>
          <p:cNvCxnSpPr>
            <a:cxnSpLocks/>
            <a:stCxn id="4" idx="0"/>
          </p:cNvCxnSpPr>
          <p:nvPr/>
        </p:nvCxnSpPr>
        <p:spPr>
          <a:xfrm flipV="1">
            <a:off x="6389615" y="1367407"/>
            <a:ext cx="464191" cy="3288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41527" y="1696281"/>
            <a:ext cx="7576264" cy="9462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330" y="2811668"/>
            <a:ext cx="7419975" cy="895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817" y="3707018"/>
            <a:ext cx="5657850" cy="723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9904" y="4794046"/>
            <a:ext cx="61055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8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07" y="225410"/>
            <a:ext cx="6915150" cy="1038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446" y="1827969"/>
            <a:ext cx="2828925" cy="752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058" y="1913694"/>
            <a:ext cx="1876425" cy="66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6170" y="1880356"/>
            <a:ext cx="2457450" cy="733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792" y="3045946"/>
            <a:ext cx="9505950" cy="866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792" y="4168673"/>
            <a:ext cx="3400425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4004" y="4843725"/>
            <a:ext cx="79057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5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14" y="236596"/>
            <a:ext cx="3171825" cy="428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666" y="995624"/>
            <a:ext cx="9801225" cy="92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978" y="2328163"/>
            <a:ext cx="3276600" cy="523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690" y="3279613"/>
            <a:ext cx="8410575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814" y="4212102"/>
            <a:ext cx="9715500" cy="866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166" y="5466430"/>
            <a:ext cx="10372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7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61" y="315504"/>
            <a:ext cx="2124075" cy="371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628" y="1050634"/>
            <a:ext cx="8153400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981" y="3290625"/>
            <a:ext cx="4733925" cy="561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6589" y="4473341"/>
            <a:ext cx="79914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5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Systems of Ordinary Differential Equations Case III: Real eigenvalues of repeated multiplicity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Ordinary Differential Equations Case III: Real eigenvalues of repeated multiplicity</dc:title>
  <dc:creator>bacsas</dc:creator>
  <cp:lastModifiedBy>Beth Cousland</cp:lastModifiedBy>
  <cp:revision>5</cp:revision>
  <dcterms:created xsi:type="dcterms:W3CDTF">2017-04-22T23:05:08Z</dcterms:created>
  <dcterms:modified xsi:type="dcterms:W3CDTF">2022-07-14T05:32:56Z</dcterms:modified>
</cp:coreProperties>
</file>