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6AC91E6B-6009-49A6-B4D6-EDD9D8115566}"/>
    <pc:docChg chg="modSld">
      <pc:chgData name="Beth Cousland" userId="0add9dda42c7579b" providerId="LiveId" clId="{6AC91E6B-6009-49A6-B4D6-EDD9D8115566}" dt="2022-07-13T20:54:33.098" v="0" actId="1076"/>
      <pc:docMkLst>
        <pc:docMk/>
      </pc:docMkLst>
      <pc:sldChg chg="modSp mod">
        <pc:chgData name="Beth Cousland" userId="0add9dda42c7579b" providerId="LiveId" clId="{6AC91E6B-6009-49A6-B4D6-EDD9D8115566}" dt="2022-07-13T20:54:33.098" v="0" actId="1076"/>
        <pc:sldMkLst>
          <pc:docMk/>
          <pc:sldMk cId="4132511279" sldId="267"/>
        </pc:sldMkLst>
        <pc:picChg chg="mod">
          <ac:chgData name="Beth Cousland" userId="0add9dda42c7579b" providerId="LiveId" clId="{6AC91E6B-6009-49A6-B4D6-EDD9D8115566}" dt="2022-07-13T20:54:33.098" v="0" actId="1076"/>
          <ac:picMkLst>
            <pc:docMk/>
            <pc:sldMk cId="4132511279" sldId="267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4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4FC9-22E5-4374-8BDE-B2F5E15E130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A7749-4796-4698-BCA2-94AFCA58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Systems of Ordinary Differential Equations</a:t>
            </a:r>
            <a:br>
              <a:rPr lang="en-US" dirty="0"/>
            </a:br>
            <a:r>
              <a:rPr lang="en-US" sz="3100" dirty="0"/>
              <a:t>Case I: real eigenvalues of multiplicity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118528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1462" y="328613"/>
                <a:ext cx="11672887" cy="6308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the IVP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eigenvalues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corresponding eigenvectors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(you should verify this)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general solution is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find the constants,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factors are 1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a system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=3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2=2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Solving it, we find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particular solution is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62" y="328613"/>
                <a:ext cx="11672887" cy="6308330"/>
              </a:xfrm>
              <a:prstGeom prst="rect">
                <a:avLst/>
              </a:prstGeom>
              <a:blipFill>
                <a:blip r:embed="rId2"/>
                <a:stretch>
                  <a:fillRect l="-836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412" y="2230531"/>
            <a:ext cx="3098616" cy="136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0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4325" y="371475"/>
                <a:ext cx="11572875" cy="462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eigenvalues may be real but not integers: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matrix appears in the “Matrix Review”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powerpoint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Slide 13. It has eigenvalues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=2+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=2−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eigenvectors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solution is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𝐱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371475"/>
                <a:ext cx="11572875" cy="4627421"/>
              </a:xfrm>
              <a:prstGeom prst="rect">
                <a:avLst/>
              </a:prstGeom>
              <a:blipFill>
                <a:blip r:embed="rId2"/>
                <a:stretch>
                  <a:fillRect l="-843" t="-1054" r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97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1450" y="328613"/>
                <a:ext cx="11858625" cy="5976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Larger systems are solved the same way…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(This matrix is in the Matrix Review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Slide 17)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their corresponding eigenvectors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solution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𝐱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328613"/>
                <a:ext cx="11858625" cy="5976829"/>
              </a:xfrm>
              <a:prstGeom prst="rect">
                <a:avLst/>
              </a:prstGeom>
              <a:blipFill>
                <a:blip r:embed="rId2"/>
                <a:stretch>
                  <a:fillRect l="-771" t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2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9382" y="224444"/>
                <a:ext cx="11637818" cy="6036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two functions. A system of differential equations can have the form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constants. This is an example of a linear system of ODEs with constant coefficients.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Written as an equation using matrices, we have      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lim>
                    </m:limLow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lim>
                    </m:limLow>
                    <m:limLow>
                      <m:limLow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lim>
                    </m:limLow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Such systems are written (short-hand)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first-order, linear and homogeneous.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solution is of the form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the eigenvalues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their eigenvectors, respectively.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224444"/>
                <a:ext cx="11637818" cy="6036909"/>
              </a:xfrm>
              <a:prstGeom prst="rect">
                <a:avLst/>
              </a:prstGeom>
              <a:blipFill>
                <a:blip r:embed="rId2"/>
                <a:stretch>
                  <a:fillRect l="-838" t="-808" r="-786" b="-1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5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320" y="232756"/>
                <a:ext cx="11563004" cy="6023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first rewriting this second-order linear ODE as a first-order linear ODE in matrix form.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First, rename the variables: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Note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So now we have two equations: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Isolate the two derivatives to the left side: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               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matrix form, this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232756"/>
                <a:ext cx="11563004" cy="6023059"/>
              </a:xfrm>
              <a:prstGeom prst="rect">
                <a:avLst/>
              </a:prstGeom>
              <a:blipFill>
                <a:blip r:embed="rId2"/>
                <a:stretch>
                  <a:fillRect l="-791" t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822" y="3624263"/>
            <a:ext cx="19050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8625" y="0"/>
                <a:ext cx="11415712" cy="6251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will use eigenvalues and eigenvectors to solve the system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First, find the eigenvalues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</a:p>
              <a:p>
                <a:endParaRPr lang="en-US" sz="1600" b="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det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initially gives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−15=0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simplifies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−15=0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factors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two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eigenvectors are: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=5: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have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=0→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et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so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=5</m:t>
                          </m:r>
                        </m:e>
                      </m:mr>
                    </m:m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=−3: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have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=0→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et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so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=−3</m:t>
                          </m:r>
                        </m:e>
                      </m:mr>
                    </m:m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0"/>
                <a:ext cx="11415712" cy="6251198"/>
              </a:xfrm>
              <a:prstGeom prst="rect">
                <a:avLst/>
              </a:prstGeom>
              <a:blipFill>
                <a:blip r:embed="rId2"/>
                <a:stretch>
                  <a:fillRect l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36419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2887" y="300038"/>
                <a:ext cx="11787187" cy="599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solution is written in the form </a:t>
                </a:r>
                <a14:m>
                  <m:oMath xmlns:m="http://schemas.openxmlformats.org/officeDocument/2006/math">
                    <m:r>
                      <a:rPr lang="en-US" sz="2400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solution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𝐱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Written in matrix form, this is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we defined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Look carefully and you’ll see that the first row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m:rPr>
                        <m:brk m:alnAt="7"/>
                      </m:rP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second row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the derivative of the first row.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We’ll check that this is the correct general solution on the next slide.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7" y="300038"/>
                <a:ext cx="11787187" cy="5994205"/>
              </a:xfrm>
              <a:prstGeom prst="rect">
                <a:avLst/>
              </a:prstGeom>
              <a:blipFill>
                <a:blip r:embed="rId2"/>
                <a:stretch>
                  <a:fillRect l="-828" t="-508" r="-776" b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9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1" y="242888"/>
                <a:ext cx="11701462" cy="6417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Check: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derivative of </a:t>
                </a:r>
                <a14:m>
                  <m:oMath xmlns:m="http://schemas.openxmlformats.org/officeDocument/2006/math">
                    <m:r>
                      <a:rPr lang="en-US" sz="2400" b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have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Multiply the right side. Note that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2×1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row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multiplied by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gives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242888"/>
                <a:ext cx="11701462" cy="6417783"/>
              </a:xfrm>
              <a:prstGeom prst="rect">
                <a:avLst/>
              </a:prstGeom>
              <a:blipFill>
                <a:blip r:embed="rId2"/>
                <a:stretch>
                  <a:fillRect l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91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875" y="285750"/>
                <a:ext cx="11810827" cy="5441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second row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multiplied by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gives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+15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simplifies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25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expression and the one at the bottom of the last slide are exactly the elements of </a:t>
                </a:r>
                <a14:m>
                  <m:oMath xmlns:m="http://schemas.openxmlformats.org/officeDocument/2006/math">
                    <m:r>
                      <a:rPr lang="en-US" sz="2400" b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correct general solution.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" y="285750"/>
                <a:ext cx="11810827" cy="5441939"/>
              </a:xfrm>
              <a:prstGeom prst="rect">
                <a:avLst/>
              </a:prstGeom>
              <a:blipFill>
                <a:blip r:embed="rId2"/>
                <a:stretch>
                  <a:fillRect l="-774" r="-1084" b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8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069" y="74815"/>
            <a:ext cx="116627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Portraits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get a sense of the solutions of a system of ODEs by studying its phase portrait (direction field). The eigenvectors and eigenvalues play a significant role.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coordinate plane, sketch two lines corresponding to the two eigenvectors, each passing through the origin.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each line, draw an arrow away from the origin if the eigenvalue is positive, and into the origin if the eigenvalue is negative.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both eigenvalues are positive, the origin is 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unstable node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Solutions will trend away from zero.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both eigenvalues are negative, the origin is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 node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Solutions will trend to 0.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eigenvalues are of different signs, the origin is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saddle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always unstable.</a:t>
            </a:r>
          </a:p>
        </p:txBody>
      </p:sp>
    </p:spTree>
    <p:extLst>
      <p:ext uri="{BB962C8B-B14F-4D97-AF65-F5344CB8AC3E}">
        <p14:creationId xmlns:p14="http://schemas.microsoft.com/office/powerpoint/2010/main" val="384596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1069" y="166255"/>
                <a:ext cx="11795760" cy="2176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last example, the solution was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eigenvectors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9" y="166255"/>
                <a:ext cx="11795760" cy="2176558"/>
              </a:xfrm>
              <a:prstGeom prst="rect">
                <a:avLst/>
              </a:prstGeom>
              <a:blipFill>
                <a:blip r:embed="rId2"/>
                <a:stretch>
                  <a:fillRect l="-827" r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685" y="1893439"/>
            <a:ext cx="26670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7622" y="1687246"/>
            <a:ext cx="3792074" cy="3620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975" y="1995660"/>
            <a:ext cx="2352675" cy="271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7185" y="5339361"/>
            <a:ext cx="676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rough sketch of the phase portrait for this solution set.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example, all curves trend away from the origin, or possibly come toward the origin then trend away. The origin here is a saddle (always unstable).</a:t>
            </a:r>
          </a:p>
        </p:txBody>
      </p:sp>
    </p:spTree>
    <p:extLst>
      <p:ext uri="{BB962C8B-B14F-4D97-AF65-F5344CB8AC3E}">
        <p14:creationId xmlns:p14="http://schemas.microsoft.com/office/powerpoint/2010/main" val="41325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1168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Systems of Ordinary Differential Equations Case I: real eigenvalues of multiplicity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Ordinary Differential Equations Case I: real eigenvalues of multiplicity 1</dc:title>
  <dc:creator>Scott Surgent</dc:creator>
  <cp:lastModifiedBy>Beth Cousland</cp:lastModifiedBy>
  <cp:revision>25</cp:revision>
  <dcterms:created xsi:type="dcterms:W3CDTF">2017-04-03T18:16:47Z</dcterms:created>
  <dcterms:modified xsi:type="dcterms:W3CDTF">2022-07-13T20:54:45Z</dcterms:modified>
</cp:coreProperties>
</file>