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7DC37-6CFF-4A79-8C47-C339B10081BD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725C3-3784-4F08-8AB9-55EB4EDBB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6AB9-4218-4702-8AD2-778D2673CCE7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25A0-F3D2-46B0-A12D-75AD028E3566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9782-ED79-40DA-8778-913A4F78E093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DB37-997B-4271-BDFF-E2B05E187CB6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3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79C1-F2FA-4FA2-BDE5-2FA8A46B5264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B4A-418D-4B13-9943-FF68A5DB7569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0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D21A-CBA0-44FB-9F0D-0B71E46D9894}" type="datetime1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5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72962-2418-404A-9727-364E9C857C40}" type="datetime1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6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697F-C538-43A9-B8E3-A5AD45ED9EC4}" type="datetime1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9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0818-98ED-43CA-B1F9-4A10466A917A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67E8-5F63-4174-AD9B-75B434A97E10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EC11-8156-4E5C-808B-76AA35DE2E7E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EC56-C487-470C-943F-FD4EA05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6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Laplace Transforms of Periodic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 275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6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6843" y="0"/>
                <a:ext cx="11438313" cy="6491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Laplace Transform of Periodic Functions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periodic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period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smallest non-zero value for which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example,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periodic with periods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even integer. The smallest such period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periodic with period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Apply the Laplace Transform operator: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the integral as a sum of two integrals,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&lt;∞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43" y="0"/>
                <a:ext cx="11438313" cy="6491905"/>
              </a:xfrm>
              <a:prstGeom prst="rect">
                <a:avLst/>
              </a:prstGeom>
              <a:blipFill>
                <a:blip r:embed="rId2"/>
                <a:stretch>
                  <a:fillRect l="-853" t="-751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48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4197" y="0"/>
                <a:ext cx="11754197" cy="6074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second integral, substitute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Note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(since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constant) and that with this shift, the integral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a lower bound of 0: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</m:d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𝑠𝑢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𝑠𝑇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Bring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𝑠𝑇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outside as it is constant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𝑠𝑇</m:t>
                          </m:r>
                        </m:sup>
                      </m:sSup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𝑠𝑢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Both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𝑠𝑢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𝑑𝑢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identical integrals since the variables of integration are dummy variables. Thus, we have… (next slide)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7" y="0"/>
                <a:ext cx="11754197" cy="6074676"/>
              </a:xfrm>
              <a:prstGeom prst="rect">
                <a:avLst/>
              </a:prstGeom>
              <a:blipFill>
                <a:blip r:embed="rId2"/>
                <a:stretch>
                  <a:fillRect l="-778" r="-830" b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17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2757" y="149629"/>
                <a:ext cx="11671069" cy="6160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𝑠𝑇</m:t>
                        </m:r>
                      </m:sup>
                    </m:sSup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𝑠𝑢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𝑑𝑢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Replace the first and last integrals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𝑠𝑇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𝑠𝑇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𝑠𝑇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7" y="149629"/>
                <a:ext cx="11671069" cy="6160084"/>
              </a:xfrm>
              <a:prstGeom prst="rect">
                <a:avLst/>
              </a:prstGeom>
              <a:blipFill>
                <a:blip r:embed="rId2"/>
                <a:stretch>
                  <a:fillRect l="-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4214553" y="5303520"/>
            <a:ext cx="3682538" cy="9951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6188" y="233082"/>
                <a:ext cx="11689977" cy="585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the formula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p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𝑠𝑡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e>
                        </m:nary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𝑠𝑇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sine function has period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evaluated using integration-by-parts.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term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func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after evaluation at the bounds so it drops out.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88" y="233082"/>
                <a:ext cx="11689977" cy="5855064"/>
              </a:xfrm>
              <a:prstGeom prst="rect">
                <a:avLst/>
              </a:prstGeom>
              <a:blipFill>
                <a:blip r:embed="rId2"/>
                <a:stretch>
                  <a:fillRect l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179" y="1075805"/>
            <a:ext cx="37528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3082" y="242047"/>
                <a:ext cx="11564471" cy="594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we have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Integrate by parts again on the right-most integral: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term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𝑠𝑡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after evaluating the bounds. Making substitutions,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nary>
                            <m:nary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rest is just algebra… (next slide)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82" y="242047"/>
                <a:ext cx="11564471" cy="5943165"/>
              </a:xfrm>
              <a:prstGeom prst="rect">
                <a:avLst/>
              </a:prstGeom>
              <a:blipFill>
                <a:blip r:embed="rId2"/>
                <a:stretch>
                  <a:fillRect l="-791" b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1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2729" y="151574"/>
                <a:ext cx="11546541" cy="583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den>
                            </m:f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den>
                        </m:f>
                        <m:nary>
                          <m:nary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sup>
                          <m:e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func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𝑠𝑡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e>
                        </m:nary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Distribute: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151574"/>
                <a:ext cx="11546541" cy="5835444"/>
              </a:xfrm>
              <a:prstGeom prst="rect">
                <a:avLst/>
              </a:prstGeom>
              <a:blipFill>
                <a:blip r:embed="rId2"/>
                <a:stretch>
                  <a:fillRect l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034" y="2383496"/>
            <a:ext cx="1419225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242" y="3573836"/>
            <a:ext cx="23145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4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D037-AD37-4EA0-AA70-4ABE9B2E0DE1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1694" y="259976"/>
                <a:ext cx="11501718" cy="5561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found that 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94" y="259976"/>
                <a:ext cx="11501718" cy="5561651"/>
              </a:xfrm>
              <a:prstGeom prst="rect">
                <a:avLst/>
              </a:prstGeom>
              <a:blipFill>
                <a:blip r:embed="rId2"/>
                <a:stretch>
                  <a:fillRect l="-795" t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8338" y="4779029"/>
            <a:ext cx="125730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4320" y="282633"/>
                <a:ext cx="11579629" cy="617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Laplace Transform of the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sawtooth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function shown below: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given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period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have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𝑠𝑡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e>
                        </m:nary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(1)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integral is evaluated using integration-by-parts: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(1)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282633"/>
                <a:ext cx="11579629" cy="6174126"/>
              </a:xfrm>
              <a:prstGeom prst="rect">
                <a:avLst/>
              </a:prstGeom>
              <a:blipFill>
                <a:blip r:embed="rId2"/>
                <a:stretch>
                  <a:fillRect l="-789" t="-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021" y="819583"/>
            <a:ext cx="3629025" cy="12287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SoMSS - Scott Surgent. If you see an error, contact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EC56-C487-470C-943F-FD4EA05E7A57}" type="slidenum">
              <a:rPr lang="en-US" smtClean="0"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668385" y="4771505"/>
            <a:ext cx="1238597" cy="831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58589" y="4763193"/>
            <a:ext cx="299258" cy="24106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57847" y="5004262"/>
            <a:ext cx="299258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550429" y="4705004"/>
            <a:ext cx="0" cy="2992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9119" y="4804756"/>
            <a:ext cx="146304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62451" y="4804756"/>
            <a:ext cx="789709" cy="3906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52159" y="5195455"/>
            <a:ext cx="21696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48945" y="4705004"/>
            <a:ext cx="168748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021782" y="4705004"/>
            <a:ext cx="0" cy="490451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13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202</Words>
  <Application>Microsoft Office PowerPoint</Application>
  <PresentationFormat>Widescreen</PresentationFormat>
  <Paragraphs>108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Laplace Transforms of Periodic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Transforms of Periodic Functions</dc:title>
  <dc:creator>Scott Surgent</dc:creator>
  <cp:lastModifiedBy>Scott Surgent</cp:lastModifiedBy>
  <cp:revision>7</cp:revision>
  <dcterms:created xsi:type="dcterms:W3CDTF">2017-03-30T22:13:44Z</dcterms:created>
  <dcterms:modified xsi:type="dcterms:W3CDTF">2017-04-06T16:19:49Z</dcterms:modified>
</cp:coreProperties>
</file>