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7966D-F01E-44C4-9175-4BEBAE6093B5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E300B-014B-48C0-803C-FCBFEFB2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24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F0DC-5913-4AF5-859C-7F866C9CBCD6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0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E701-9593-460C-88AE-067612335E44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2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02B5-3A97-4591-ABB5-BAFB5A7C2BCF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1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569F-8EBD-4BC7-8FC2-DD3DD0479EE8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2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0760-6648-4EAF-AE3B-BD757845AE62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4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7015-364E-4080-9024-2CDF7B66D6D3}" type="datetime1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7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953-2BB0-497A-AEE4-877C018ECDEE}" type="datetime1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0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B6CA-ECA5-4A3E-B455-EB9844D04CC8}" type="datetime1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0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6D45-1F35-4F89-B086-6823AF3B860E}" type="datetime1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3B4C-0DDC-411B-BC64-0E43BA34916C}" type="datetime1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3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F58E-6755-4C64-8967-7C9FEDF8D09F}" type="datetime1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9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82B5E-40E5-45B5-8A0A-52AB9E2A5C59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47E11-3F15-43A4-9121-11D4AA8ED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Numerical Methods: </a:t>
            </a:r>
            <a:br>
              <a:rPr lang="en-US" dirty="0" smtClean="0"/>
            </a:br>
            <a:r>
              <a:rPr lang="en-US" dirty="0" smtClean="0"/>
              <a:t>Euler’s and Advanced Euler’s (</a:t>
            </a:r>
            <a:r>
              <a:rPr lang="en-US" dirty="0" err="1" smtClean="0"/>
              <a:t>Heun’s</a:t>
            </a:r>
            <a:r>
              <a:rPr lang="en-US" dirty="0" smtClean="0"/>
              <a:t>)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 275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9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23949" y="440575"/>
                <a:ext cx="11163993" cy="5738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Improved Euler’s Method (also called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Heun’s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Method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Instead of using rectangles to approximate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3"/>
                              </m:rP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m:rPr>
                                <m:brk m:alnAt="23"/>
                              </m:rP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use trapezoids.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trapezoid with base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heights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has area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the formula now becomes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but there’s a problem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…)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49" y="440575"/>
                <a:ext cx="11163993" cy="5738879"/>
              </a:xfrm>
              <a:prstGeom prst="rect">
                <a:avLst/>
              </a:prstGeom>
              <a:blipFill>
                <a:blip r:embed="rId2"/>
                <a:stretch>
                  <a:fillRect l="-874" t="-849" b="-1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2138" y="432262"/>
                <a:ext cx="11188931" cy="51833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have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problem is … how do we approximate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on the left side when it’s also part of the formula on the right side?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answer is to replace it with the formula we used for Euler’s Method: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is called the 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Improved Euler’s Formula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38" y="432262"/>
                <a:ext cx="11188931" cy="5183342"/>
              </a:xfrm>
              <a:prstGeom prst="rect">
                <a:avLst/>
              </a:prstGeom>
              <a:blipFill>
                <a:blip r:embed="rId2"/>
                <a:stretch>
                  <a:fillRect l="-817" t="-941" r="-817" b="-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>
            <a:off x="6700058" y="1862051"/>
            <a:ext cx="748146" cy="23940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196349" y="1886989"/>
            <a:ext cx="199506" cy="22278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257011" y="4114800"/>
            <a:ext cx="1138844" cy="2161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95855" y="4114800"/>
            <a:ext cx="947650" cy="1413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2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5513" y="382385"/>
                <a:ext cx="11263745" cy="5722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the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mproved Euler’s Method 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with a step side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0.1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=1+0.05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0+1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0+0.1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1+0.1</m:t>
                                  </m:r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0+1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=1+0.05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1+0.1+1.1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=1.11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Recall that the other method gave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=1.1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actual solution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0.1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=1.1103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we see that this method is already providing more precise approximations.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13" y="382385"/>
                <a:ext cx="11263745" cy="5722400"/>
              </a:xfrm>
              <a:prstGeom prst="rect">
                <a:avLst/>
              </a:prstGeom>
              <a:blipFill>
                <a:blip r:embed="rId2"/>
                <a:stretch>
                  <a:fillRect l="-812" r="-54" b="-1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6900" y="2677464"/>
            <a:ext cx="1562100" cy="2667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425780" y="2987899"/>
            <a:ext cx="283335" cy="2556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940935" y="2810814"/>
            <a:ext cx="2704564" cy="67936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40935" y="2810814"/>
            <a:ext cx="3966693" cy="67936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4551" y="4036118"/>
            <a:ext cx="2219325" cy="48577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0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9245" y="528034"/>
                <a:ext cx="11204620" cy="5959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One more time… we have</a:t>
                </a: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+0.05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0.1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+0.1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Don’t forget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=(0.1, 1.11)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using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from the last slide.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we obtain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1.11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+0.05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0.1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1.11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0.1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0.1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1.11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+0.1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0.1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1.11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works out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=1.24205.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Recall that Euler’s Method gave an approximation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=1.22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that the actual solution was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0.2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=1.2428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Again, we see better precision.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45" y="528034"/>
                <a:ext cx="11204620" cy="5959260"/>
              </a:xfrm>
              <a:prstGeom prst="rect">
                <a:avLst/>
              </a:prstGeom>
              <a:blipFill>
                <a:blip r:embed="rId2"/>
                <a:stretch>
                  <a:fillRect l="-816" t="-819" r="-816" b="-1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6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2276" y="476518"/>
                <a:ext cx="11037194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Advantages &amp; Disadvantages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These methods allow you ways to find solution curves when the differential equation may not be solvable using analytical means. For example, it is impossible to find a “closed form” solution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If we know an initial condition, we can numerically find approximate solutions to the differential equation.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larger the step size, the approximations usually diverge faster from the actual solution. The smaller step sizes give better approximations, but require more calculations to cover a certain interval.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Euler’s method is fast but not as precise, while the Improved Euler’s Method offers better precision, but takes more time.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Suggestion: do not round any calculations at any steps. This adds in “error”, which is not desired since this is already an approximation technique. Write out all decimal places.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Write out each formula, step by step, since it’s easy to get lost on each step.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76" y="476518"/>
                <a:ext cx="11037194" cy="5632311"/>
              </a:xfrm>
              <a:prstGeom prst="rect">
                <a:avLst/>
              </a:prstGeom>
              <a:blipFill>
                <a:blip r:embed="rId2"/>
                <a:stretch>
                  <a:fillRect l="-718" t="-866" r="-828"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7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8886" y="374073"/>
                <a:ext cx="11375683" cy="5940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exist many numerical methods that allow us to construct an approximate solution to an ordinary differential equation. In this section, we will study two: Euler’s Method, and Advanced Euler’s (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Heun’s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Method.</a:t>
                </a:r>
              </a:p>
              <a:p>
                <a:pPr algn="just"/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Euler’s Method:</a:t>
                </a:r>
              </a:p>
              <a:p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Given: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differential equation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with initial condition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Assume the solution exists over an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subdivide this interval into equal subdivisions of length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(the “step size”). Thus, a typical subinterval will have the form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or equivalently,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Integrate both sides with respect to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86" y="374073"/>
                <a:ext cx="11375683" cy="5940601"/>
              </a:xfrm>
              <a:prstGeom prst="rect">
                <a:avLst/>
              </a:prstGeom>
              <a:blipFill>
                <a:blip r:embed="rId2"/>
                <a:stretch>
                  <a:fillRect l="-857" t="-821" r="-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6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3639" y="450761"/>
                <a:ext cx="11217499" cy="5330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(Continued from last slide)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Notation: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will call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approximate value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which represents an actual solution point of the differential equation.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39" y="450761"/>
                <a:ext cx="11217499" cy="5330690"/>
              </a:xfrm>
              <a:prstGeom prst="rect">
                <a:avLst/>
              </a:prstGeom>
              <a:blipFill>
                <a:blip r:embed="rId2"/>
                <a:stretch>
                  <a:fillRect l="-815" t="-915" r="-870" b="-1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107" y="2422436"/>
            <a:ext cx="2438400" cy="10858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3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9245" y="502276"/>
                <a:ext cx="11281893" cy="4527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can approximate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using rectangles (similar to Riemann Sums). So we replace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we have the following formula for approximating solutions to a differential equation: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is Euler’s Method.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45" y="502276"/>
                <a:ext cx="11281893" cy="4527393"/>
              </a:xfrm>
              <a:prstGeom prst="rect">
                <a:avLst/>
              </a:prstGeom>
              <a:blipFill>
                <a:blip r:embed="rId2"/>
                <a:stretch>
                  <a:fillRect l="-810" r="-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8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47098" y="192098"/>
                <a:ext cx="11153105" cy="6164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approximate solutions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Use a step size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 initial condition is also written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Also,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represents the right side of the differential equation, so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It does </a:t>
                </a:r>
                <a:r>
                  <a:rPr lang="en-US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represent the solution to the differential equation. That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which is what we’re trying to approximate.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formula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Thus,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+(0.1)⋅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=1+(0.1)(0+1)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=1+0.1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=1.1.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now we have a new approximation point,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=(0.1,1.1)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98" y="192098"/>
                <a:ext cx="11153105" cy="6164252"/>
              </a:xfrm>
              <a:prstGeom prst="rect">
                <a:avLst/>
              </a:prstGeom>
              <a:blipFill>
                <a:blip r:embed="rId2"/>
                <a:stretch>
                  <a:fillRect l="-874" r="-765" b="-1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9241" y="4377206"/>
            <a:ext cx="1238250" cy="5715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5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7425711" y="4638018"/>
            <a:ext cx="623530" cy="4987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23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0761" y="502276"/>
                <a:ext cx="11217498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we repeat the process: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+0.1⋅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=1.1+0.1(0.1+1.1)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=1.1+0.1(1.2)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=1.22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we have another approximation point,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=(0.2,1.22)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+0.1⋅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=1.22+0.1(0.2+1.22)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=1.362.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we have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=(0.3, 1.362)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61" y="502276"/>
                <a:ext cx="11217498" cy="5262979"/>
              </a:xfrm>
              <a:prstGeom prst="rect">
                <a:avLst/>
              </a:prstGeom>
              <a:blipFill>
                <a:blip r:embed="rId2"/>
                <a:stretch>
                  <a:fillRect l="-870" t="-926" b="-1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717" y="1452964"/>
            <a:ext cx="1638300" cy="809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6931" y="370603"/>
            <a:ext cx="2066925" cy="73342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7778839" y="1857776"/>
            <a:ext cx="382878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014434" y="1104028"/>
            <a:ext cx="0" cy="1967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160393" y="1104028"/>
            <a:ext cx="291922" cy="5444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2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79550" y="437881"/>
                <a:ext cx="11127346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last slide, we have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=(0.3,1.362)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+0.1⋅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=1.362+0.1(0.3+1.362)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=1.5282.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gives us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=(0.4,1.5282)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One more time: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+0.1⋅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=1.5282+0.1(0.4+1.5282)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=1.72102.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gives us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=(0.5,1.72102)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50" y="437881"/>
                <a:ext cx="11127346" cy="5632311"/>
              </a:xfrm>
              <a:prstGeom prst="rect">
                <a:avLst/>
              </a:prstGeom>
              <a:blipFill>
                <a:blip r:embed="rId2"/>
                <a:stretch>
                  <a:fillRect l="-822" t="-866"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3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41296" y="172855"/>
                <a:ext cx="11230378" cy="6120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five approximation points on the solution curve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actual solution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found by using an integration factor. It is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−1+2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is used to generate actual solutions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96" y="172855"/>
                <a:ext cx="11230378" cy="6120137"/>
              </a:xfrm>
              <a:prstGeom prst="rect">
                <a:avLst/>
              </a:prstGeom>
              <a:blipFill>
                <a:blip r:embed="rId2"/>
                <a:stretch>
                  <a:fillRect l="-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134" y="1099323"/>
            <a:ext cx="2733675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6260" y="894535"/>
            <a:ext cx="3600450" cy="2543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6400" y="1335889"/>
            <a:ext cx="419100" cy="2028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31717" y="1335889"/>
            <a:ext cx="981075" cy="2038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4238" y="894535"/>
            <a:ext cx="581025" cy="238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19009" y="1393039"/>
            <a:ext cx="857250" cy="19812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4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9011" y="390698"/>
                <a:ext cx="1136349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Here is the actual solution curve,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−1+2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11" y="390698"/>
                <a:ext cx="11363498" cy="1015663"/>
              </a:xfrm>
              <a:prstGeom prst="rect">
                <a:avLst/>
              </a:prstGeom>
              <a:blipFill>
                <a:blip r:embed="rId2"/>
                <a:stretch>
                  <a:fillRect l="-804" t="-4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9328" y="1025583"/>
            <a:ext cx="5162550" cy="5372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653" y="1025583"/>
            <a:ext cx="5229225" cy="5438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8020" y="3999288"/>
            <a:ext cx="1943100" cy="704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8152" y="1044633"/>
            <a:ext cx="6334125" cy="5353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8152" y="1025583"/>
            <a:ext cx="6315075" cy="53721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7E11-3F15-43A4-9121-11D4AA8ED4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7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357</Words>
  <Application>Microsoft Office PowerPoint</Application>
  <PresentationFormat>Widescreen</PresentationFormat>
  <Paragraphs>169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Office Theme</vt:lpstr>
      <vt:lpstr>Numerical Methods:  Euler’s and Advanced Euler’s (Heun’s)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Methods:  Euler’s and Advanced Euler’s (Heun’s) Methods</dc:title>
  <dc:creator>Scott Surgent</dc:creator>
  <cp:lastModifiedBy>Scott Surgent</cp:lastModifiedBy>
  <cp:revision>26</cp:revision>
  <dcterms:created xsi:type="dcterms:W3CDTF">2017-01-24T18:37:18Z</dcterms:created>
  <dcterms:modified xsi:type="dcterms:W3CDTF">2017-03-28T19:02:33Z</dcterms:modified>
</cp:coreProperties>
</file>