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C7E0F-803A-4DD6-96FE-1011ED078B49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DB494-D5C1-4390-9F15-878395722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6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D7205-8A13-4D47-A391-2531AADCD83F}" type="datetime1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ASU-SoMSS - Scott Surgent. Report errors to surgent@asu.edu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FD93-9479-4320-910B-3265C086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6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DE4E-7E62-494B-84EA-8AE7DD7DE6EE}" type="datetime1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ASU-SoMSS - Scott Surgent. Report errors to surgent@asu.edu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FD93-9479-4320-910B-3265C086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4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06B98-11C0-4985-8DB3-D2601F38A2D4}" type="datetime1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ASU-SoMSS - Scott Surgent. Report errors to surgent@asu.edu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FD93-9479-4320-910B-3265C086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10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CB37-7EA2-4441-B30E-3960669043FD}" type="datetime1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ASU-SoMSS - Scott Surgent. Report errors to surgent@asu.edu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FD93-9479-4320-910B-3265C086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0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7A8A-23A0-4355-A980-FB18FB2CA0C2}" type="datetime1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ASU-SoMSS - Scott Surgent. Report errors to surgent@asu.edu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FD93-9479-4320-910B-3265C086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1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F25A-11A5-4E98-9E9E-C9D0BBD131BE}" type="datetime1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ASU-SoMSS - Scott Surgent. Report errors to surgent@asu.edu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FD93-9479-4320-910B-3265C086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4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0C88-06ED-4694-BFBB-D85CD4821EA1}" type="datetime1">
              <a:rPr lang="en-US" smtClean="0"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ASU-SoMSS - Scott Surgent. Report errors to surgent@asu.edu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FD93-9479-4320-910B-3265C086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0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F6A3F-754A-4D87-8180-429092C44790}" type="datetime1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ASU-SoMSS - Scott Surgent. Report errors to surgent@asu.edu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FD93-9479-4320-910B-3265C086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0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27CA-346D-4F5D-9745-C90E12BA9457}" type="datetime1">
              <a:rPr lang="en-US" smtClean="0"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ASU-SoMSS - Scott Surgent. Report errors to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FD93-9479-4320-910B-3265C086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5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9764-4D47-499F-90D2-C0637B22CBEE}" type="datetime1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ASU-SoMSS - Scott Surgent. Report errors to surgent@asu.edu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FD93-9479-4320-910B-3265C086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302E-2040-4DDB-9B0D-46B7C804BA88}" type="datetime1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ASU-SoMSS - Scott Surgent. Report errors to surgent@asu.edu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FD93-9479-4320-910B-3265C086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8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8F078-550B-4F15-9A44-39D496D65ECC}" type="datetime1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(c) ASU-SoMSS - Scott Surgent. Report errors to surgent@asu.edu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5FD93-9479-4320-910B-3265C086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0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Matrix Review: Determinants, Eigenvalues &amp; Eigenvectors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MAT 275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16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9381" y="191194"/>
                <a:ext cx="11737571" cy="4525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let’s find the eigenvector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 row multiplies to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If we choose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that forces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then we have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eigenvector associated with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it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We’ll be using eigenvalues and eigenvectors to solve systems of differential equations. We can use them to show direction fields and gain insight as to how the solutions of a system behave.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81" y="191194"/>
                <a:ext cx="11737571" cy="4525085"/>
              </a:xfrm>
              <a:prstGeom prst="rect">
                <a:avLst/>
              </a:prstGeom>
              <a:blipFill>
                <a:blip r:embed="rId2"/>
                <a:stretch>
                  <a:fillRect l="-831" t="-1077" r="-779" b="-2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ASU-SoMSS - Scott Surgent. Report errors to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FD93-9479-4320-910B-3265C086CB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1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9258" y="274320"/>
                <a:ext cx="11546378" cy="594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eigenvalues and eigenvectors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det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gives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Thus, the two eigenvalues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(It makes no difference the order of the subscripts.)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eigenvector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1−3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simplifies to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Note that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singular. 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Multiplying the top row by the column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or simply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However, eigenvector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cannot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 zero-vector. Thus,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other value may be chosen for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We’ll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Thus, an eigenvector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58" y="274320"/>
                <a:ext cx="11546378" cy="5949321"/>
              </a:xfrm>
              <a:prstGeom prst="rect">
                <a:avLst/>
              </a:prstGeom>
              <a:blipFill>
                <a:blip r:embed="rId2"/>
                <a:stretch>
                  <a:fillRect l="-792" r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ASU-SoMSS - Scott Surgent. Report errors to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FD93-9479-4320-910B-3265C086CB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4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32756" y="241069"/>
                <a:ext cx="11720946" cy="59549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Solution, continued: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we find the eigenvector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eigenvector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simplifies to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Again, note that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singular. 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Multiplying the top row by the column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Letting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this forces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Thus, the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eigenvector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Comment: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 other vector that is dependent to the eigenvector (except the zero vector) is acceptable. For example,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Other acceptable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so on. The same is true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756" y="241069"/>
                <a:ext cx="11720946" cy="5954900"/>
              </a:xfrm>
              <a:prstGeom prst="rect">
                <a:avLst/>
              </a:prstGeom>
              <a:blipFill>
                <a:blip r:embed="rId2"/>
                <a:stretch>
                  <a:fillRect l="-780" t="-820" r="-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ASU-SoMSS - Scott Surgent. Report errors to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FD93-9479-4320-910B-3265C086CB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3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501" y="0"/>
                <a:ext cx="12020204" cy="646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Sometimes, the eigenvalues are not “convenient” integers…</a:t>
                </a: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eigenvalues and eigenvectors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have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gives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Using the quadratic formula,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=2+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=2−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eigenvector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simplifies to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singular? Its determinant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−3=3−3=0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yes, it is singular. Multiplying the top row by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gives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Letting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an eigenvector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=2+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or any non-zero multiple.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" y="0"/>
                <a:ext cx="12020204" cy="6460358"/>
              </a:xfrm>
              <a:prstGeom prst="rect">
                <a:avLst/>
              </a:prstGeom>
              <a:blipFill>
                <a:blip r:embed="rId2"/>
                <a:stretch>
                  <a:fillRect l="-811" t="-755" r="-761" b="-1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ASU-SoMSS - Scott Surgent. Report errors to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FD93-9479-4320-910B-3265C086CB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41069" y="116378"/>
                <a:ext cx="11762509" cy="4605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 (continued):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we find the eigenvector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=2−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2−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2−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e>
                              </m:d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simplifies to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matrix is singular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(you should verify this).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Multiplying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top row by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gives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Letting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eigenvector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or any non-zero multiple.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69" y="116378"/>
                <a:ext cx="11762509" cy="4605684"/>
              </a:xfrm>
              <a:prstGeom prst="rect">
                <a:avLst/>
              </a:prstGeom>
              <a:blipFill>
                <a:blip r:embed="rId2"/>
                <a:stretch>
                  <a:fillRect l="-829" t="-265" r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ASU-SoMSS - Scott Surgent. Report errors to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FD93-9479-4320-910B-3265C086CB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4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82880" y="274320"/>
                <a:ext cx="11845635" cy="6217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Eigenvalues may not be real numbers…</a:t>
                </a:r>
              </a:p>
              <a:p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eigenvalues and eigenvectors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simplifies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+5=0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Using the quadratic formula,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=1+2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=1−2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eigenvector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=1+2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1−(1+2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1+2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simplifies to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To be sure this is correct, we check it determinant: It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+4=−4+4=0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It is singular!</a:t>
                </a:r>
              </a:p>
              <a:p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top row multiplied by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gives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Thus, an eigenvector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=1+2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or any non-zero scalar multiple.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274320"/>
                <a:ext cx="11845635" cy="6217215"/>
              </a:xfrm>
              <a:prstGeom prst="rect">
                <a:avLst/>
              </a:prstGeom>
              <a:blipFill>
                <a:blip r:embed="rId2"/>
                <a:stretch>
                  <a:fillRect l="-772" t="-784" r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ASU-SoMSS - Scott Surgent. Report errors to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FD93-9479-4320-910B-3265C086CB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1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6131" y="182880"/>
                <a:ext cx="11870574" cy="4118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Solution, continued: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we find an eigenvector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=1−2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1−(1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simplifies to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singular (you check this).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top row multiplied by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gives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Thus, an eigenvector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type m:val="li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or any non-zero scalar multiple.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31" y="182880"/>
                <a:ext cx="11870574" cy="4118692"/>
              </a:xfrm>
              <a:prstGeom prst="rect">
                <a:avLst/>
              </a:prstGeom>
              <a:blipFill>
                <a:blip r:embed="rId2"/>
                <a:stretch>
                  <a:fillRect l="-770" t="-1183" r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ASU-SoMSS - Scott Surgent. Report errors to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FD93-9479-4320-910B-3265C086CB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8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9135" y="315884"/>
                <a:ext cx="11637818" cy="5852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eigenvalues and eigenvectors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mr>
                            </m:m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simplifies (in factored form)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we have three eigenvalues: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eigenvector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simplifies to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square matrix is singular, but now we must do a little extra simplification: we find its RREF equivalent, which gives… (next slide)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35" y="315884"/>
                <a:ext cx="11637818" cy="5852949"/>
              </a:xfrm>
              <a:prstGeom prst="rect">
                <a:avLst/>
              </a:prstGeom>
              <a:blipFill>
                <a:blip r:embed="rId2"/>
                <a:stretch>
                  <a:fillRect l="-786" r="-891" b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ASU-SoMSS - Scott Surgent. Report errors to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FD93-9479-4320-910B-3265C086CBF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3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40822" y="224444"/>
                <a:ext cx="11679382" cy="6214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square matrix from the last slide is simplified into its RREF equivalent, giving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Multiplying, we get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but no restriction on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Thus, we let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any non-zero value. The eigenvector associated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or any non-zero scalar multiple.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square matrix in RREF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When multiplied, the top row gives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second row gives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From the top row, if we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an eigenvector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third eigenvector, see next slide…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822" y="224444"/>
                <a:ext cx="11679382" cy="6214778"/>
              </a:xfrm>
              <a:prstGeom prst="rect">
                <a:avLst/>
              </a:prstGeom>
              <a:blipFill>
                <a:blip r:embed="rId2"/>
                <a:stretch>
                  <a:fillRect l="-835" t="-785" r="-783" b="-1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ASU-SoMSS - Scott Surgent. Report errors to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FD93-9479-4320-910B-3265C086CB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7571" y="257696"/>
                <a:ext cx="11629505" cy="4735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square matrix in RREF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When multiplied, the top row gives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second row gives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From the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row, if we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an eigenvector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conclusion, the three eigenvalues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three eigenvectors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71" y="257696"/>
                <a:ext cx="11629505" cy="4735079"/>
              </a:xfrm>
              <a:prstGeom prst="rect">
                <a:avLst/>
              </a:prstGeom>
              <a:blipFill>
                <a:blip r:embed="rId2"/>
                <a:stretch>
                  <a:fillRect l="-786" r="-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ASU-SoMSS - Scott Surgent. Report errors to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FD93-9479-4320-910B-3265C086CB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1193" y="266007"/>
                <a:ext cx="11720945" cy="5590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linear system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two or more linear equations in two or more variables taken together.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example,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=11</m:t>
                          </m:r>
                        </m:e>
                      </m:mr>
                      <m:m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=19</m:t>
                          </m:r>
                        </m:e>
                      </m:mr>
                    </m:m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system of two linear equations in two variables.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 of a system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any ordered pair (triple,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etc.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that solves all equations of the system simultaneously.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(1,4)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solution of the above system, 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=3+8=11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+5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=−1+20=19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also true.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system is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consistent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it has at least one solution. Otherwise, the system is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inconsistent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The above system is consistent.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Linear systems may have no solution (inconsistent), one solution or infinitely many solutions.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93" y="266007"/>
                <a:ext cx="11720945" cy="5590505"/>
              </a:xfrm>
              <a:prstGeom prst="rect">
                <a:avLst/>
              </a:prstGeom>
              <a:blipFill>
                <a:blip r:embed="rId2"/>
                <a:stretch>
                  <a:fillRect l="-780" t="-872" r="-832" b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ASU-SoMSS - Scott Surgent. Report errors to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FD93-9479-4320-910B-3265C086CB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9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7571" y="290945"/>
                <a:ext cx="11587942" cy="6142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Matrices (singular: Matrix)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Matrices are used to solve systems of linear equations as well as to give insight as to the structure of the system. There are many ways to solve a linear system using matrices. Some that you may have seen are to use Gaussian Row Operations (i.e. the RREF method), Cramer’s Rule, and so on.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example, the system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=11</m:t>
                          </m:r>
                        </m:e>
                      </m:mr>
                      <m:m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=19</m:t>
                          </m:r>
                        </m:e>
                      </m:mr>
                    </m:m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written as an equation of matrices: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−1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5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𝑦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19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groupChr>
                        </m:e>
                        <m:li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coefficient matrix,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variable matrix,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constants matrix. Since the system has two equations in two variables,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2×2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matrix, or a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square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matrix. Matrices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called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vectors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since they each have just one column.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71" y="290945"/>
                <a:ext cx="11587942" cy="6142644"/>
              </a:xfrm>
              <a:prstGeom prst="rect">
                <a:avLst/>
              </a:prstGeom>
              <a:blipFill>
                <a:blip r:embed="rId2"/>
                <a:stretch>
                  <a:fillRect l="-789" t="-794" r="-842" b="-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ASU-SoMSS - Scott Surgent. Report errors to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FD93-9479-4320-910B-3265C086CB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9135" y="266007"/>
                <a:ext cx="11421687" cy="6254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square matrices have associated with each a unique real number called its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determinant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For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2×2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case, the formula is: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Here, “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stands for determinant. It acts like a function that assigns to each square matrix a number, where that number is given by the above formula.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Examples: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=14−18=−4.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−5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=24−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=34.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24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=72−72=0.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determinant of a square matrix is 0, that matrix is called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singular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35" y="266007"/>
                <a:ext cx="11421687" cy="6254084"/>
              </a:xfrm>
              <a:prstGeom prst="rect">
                <a:avLst/>
              </a:prstGeom>
              <a:blipFill>
                <a:blip r:embed="rId2"/>
                <a:stretch>
                  <a:fillRect l="-800" t="-780" r="-800" b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ASU-SoMSS - Scott Surgent. Report errors to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FD93-9479-4320-910B-3265C086CB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5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9135" y="340822"/>
                <a:ext cx="11380123" cy="5995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system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=11</m:t>
                          </m:r>
                        </m:e>
                      </m:mr>
                      <m:m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=19</m:t>
                          </m:r>
                        </m:e>
                      </m:mr>
                    </m:m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written as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e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5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groupChr>
                      </m:e>
                      <m:li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lim>
                    </m:limLow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groupChr>
                      </m:e>
                      <m:li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lim>
                    </m:limLow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groupChr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19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groupChr>
                      </m:e>
                      <m:li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lim>
                    </m:limLow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Matrices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both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2×1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size (2 rows, 1 column).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Matrix multiplication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defined as the linear combinations of rows of the left factor with columns of the right factor. Thus, if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and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4, we have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e>
                                </m:d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19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Matrices can also be multiplied by a constant, called a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scalar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For example: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⋅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2⋅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2⋅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2⋅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7⋅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=7⋅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19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⋅11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7⋅19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133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35" y="340822"/>
                <a:ext cx="11380123" cy="5995167"/>
              </a:xfrm>
              <a:prstGeom prst="rect">
                <a:avLst/>
              </a:prstGeom>
              <a:blipFill>
                <a:blip r:embed="rId2"/>
                <a:stretch>
                  <a:fillRect l="-803" r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ASU-SoMSS - Scott Surgent. Report errors to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FD93-9479-4320-910B-3265C086CB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9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6131" y="299258"/>
                <a:ext cx="11637818" cy="6002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Eigenvalues and Eigenvectors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Something interesting happens with square matrices and specially-chosen scalar multiples and vectors. For example,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let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Note what happens when we calculate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which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same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which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same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6⋅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=6⋅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other words, for specially-chosen vectors, the action of multiplying it by a matrix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the same result as if that vector were multiplied by some non-zero scalar constant.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these cases, we call 2 and 6 the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eigenvalues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call the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eigenvectors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Eigenvalues are usually denoted by the Greek letter lambda,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31" y="299258"/>
                <a:ext cx="11637818" cy="6002412"/>
              </a:xfrm>
              <a:prstGeom prst="rect">
                <a:avLst/>
              </a:prstGeom>
              <a:blipFill>
                <a:blip r:embed="rId2"/>
                <a:stretch>
                  <a:fillRect l="-785" t="-812" r="-785" b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ASU-SoMSS - Scott Surgent. Report errors to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FD93-9479-4320-910B-3265C086CB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4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1316" y="149630"/>
                <a:ext cx="11837324" cy="5886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Finding Eigenvalues and Eigenvectors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 a square matrix (we’ll look at the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2×2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case for now). We seek to find a scalar eigenvalue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a non-zero eigenvector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such that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need to write the above equation so that the right side “looks like” the left side. By writing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both sides are essentially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2×2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matrix multiplying to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2×1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matrix. This allows us to move the terms around algebraically: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same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Factoring, we have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Since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this is only true 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det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This is the formula we use to find eigenvalues.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16" y="149630"/>
                <a:ext cx="11837324" cy="5886291"/>
              </a:xfrm>
              <a:prstGeom prst="rect">
                <a:avLst/>
              </a:prstGeom>
              <a:blipFill>
                <a:blip r:embed="rId2"/>
                <a:stretch>
                  <a:fillRect l="-772" t="-829" r="-824" b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ASU-SoMSS - Scott Surgent. Report errors to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FD93-9479-4320-910B-3265C086CB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2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2633" y="315885"/>
                <a:ext cx="11521440" cy="5648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eigenvalues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we have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5−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is set to 0 and solved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−3=0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+15−3=0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+12=0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=6.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33" y="315885"/>
                <a:ext cx="11521440" cy="5648085"/>
              </a:xfrm>
              <a:prstGeom prst="rect">
                <a:avLst/>
              </a:prstGeom>
              <a:blipFill>
                <a:blip r:embed="rId2"/>
                <a:stretch>
                  <a:fillRect l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71164" y="3674225"/>
                <a:ext cx="3350029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two eigenvalues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where the subscripts help us keep track of each eigenvalue. Now we need to find their eigenvectors.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164" y="3674225"/>
                <a:ext cx="3350029" cy="2585323"/>
              </a:xfrm>
              <a:prstGeom prst="rect">
                <a:avLst/>
              </a:prstGeom>
              <a:blipFill>
                <a:blip r:embed="rId3"/>
                <a:stretch>
                  <a:fillRect l="-2914" t="-1887" r="-2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ASU-SoMSS - Scott Surgent. Report errors to surgent@asu.edu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FD93-9479-4320-910B-3265C086CB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8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15884" y="249382"/>
                <a:ext cx="11646131" cy="60623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the last slide, we found the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eigenvalues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the eigenvectors, use a generic vector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solve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We’ll start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5−2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</m:t>
                      </m:r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that the square matrix is singular. This always happens after subtracting the diagonal elements by the eigenvalue and is a good check of your work. </a:t>
                </a:r>
              </a:p>
              <a:p>
                <a:pPr algn="just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top row multiplies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If we choose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that forces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then we have an eigenvector associated with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it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Note that subscripts are used to “tie” the eigenvalue and eigenvector together.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84" y="249382"/>
                <a:ext cx="11646131" cy="6062301"/>
              </a:xfrm>
              <a:prstGeom prst="rect">
                <a:avLst/>
              </a:prstGeom>
              <a:blipFill>
                <a:blip r:embed="rId2"/>
                <a:stretch>
                  <a:fillRect l="-838" r="-785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ASU-SoMSS - Scott Surgent. Report errors to surgent@asu.edu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FD93-9479-4320-910B-3265C086CB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9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600</Words>
  <Application>Microsoft Office PowerPoint</Application>
  <PresentationFormat>Widescreen</PresentationFormat>
  <Paragraphs>199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Office Theme</vt:lpstr>
      <vt:lpstr>Matrix Review: Determinants, Eigenvalues &amp; Eigenvectors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Matrix Review: Determinants, Eigenvalues &amp; Eigenvectors</dc:title>
  <dc:creator>Scott Surgent</dc:creator>
  <cp:lastModifiedBy>Scott Surgent</cp:lastModifiedBy>
  <cp:revision>31</cp:revision>
  <dcterms:created xsi:type="dcterms:W3CDTF">2017-03-24T20:17:37Z</dcterms:created>
  <dcterms:modified xsi:type="dcterms:W3CDTF">2017-04-11T16:06:18Z</dcterms:modified>
</cp:coreProperties>
</file>