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42AB6-9B15-43F6-8226-C45A71A97AAC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A1D5D-04CD-409B-A7C2-EB3678C9B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6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176D-907E-4BD5-BB69-C9725BCF7E63}" type="datetime1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7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36D0-E04D-458C-90B0-43A33EC42456}" type="datetime1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7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F7EF-E051-4D78-A5AB-C07E2A19868C}" type="datetime1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3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0FF5-2DDE-4521-B473-F6C104F31890}" type="datetime1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0727-AD31-4029-B06A-9557CD3DA8F9}" type="datetime1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2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810E-2EB7-4B2C-A75E-00A6B0DE3339}" type="datetime1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3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BD06-F701-4894-8837-0EE4B717F829}" type="datetime1">
              <a:rPr lang="en-US" smtClean="0"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9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C480-1BFF-4CAB-B0E9-2721C073CDDE}" type="datetime1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9896-5EFD-4088-B29D-3CB3E031A8AA}" type="datetime1">
              <a:rPr lang="en-US" smtClean="0"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0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04FF-C094-48BD-A023-F6355ECBEBBC}" type="datetime1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3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63C3-0CA5-4840-9BCD-DE08372710BB}" type="datetime1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1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043DB-768B-4012-9788-27383BBADE32}" type="datetime1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F2529-26DE-4655-AE67-A9054DE0C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Laplace Transforms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 275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41068" y="74814"/>
                <a:ext cx="11787447" cy="6352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Inverting the Laplace Transform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part of the solution process, we will need to invert the Laplace Transform, to find the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 are easy to do by “inspection”: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we know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then it follows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+25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Sine we know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𝑏𝑡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then it follows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+25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68" y="74814"/>
                <a:ext cx="11787447" cy="6352765"/>
              </a:xfrm>
              <a:prstGeom prst="rect">
                <a:avLst/>
              </a:prstGeom>
              <a:blipFill>
                <a:blip r:embed="rId2"/>
                <a:stretch>
                  <a:fillRect l="-828" t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1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66007" y="266007"/>
                <a:ext cx="11579629" cy="4987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Inversions, continued…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 cases, we need to “balance” the expression with constants and their reciprocals.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know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so we conclude that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 in this example. However, we need 5! = 120 in the numerator to fully agree with the form. So we multiply inside by 120, and outside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we have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120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120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120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07" y="266007"/>
                <a:ext cx="11579629" cy="4987327"/>
              </a:xfrm>
              <a:prstGeom prst="rect">
                <a:avLst/>
              </a:prstGeom>
              <a:blipFill>
                <a:blip r:embed="rId2"/>
                <a:stretch>
                  <a:fillRect l="-843" t="-978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3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57447" y="274320"/>
                <a:ext cx="11413375" cy="5798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+21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looks closest to the form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𝑏𝑡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The 3 in the numerator can be moved to the front, and from the denominator, we infer that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must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However, the form “needs” the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 in the numerator. So we multiply inside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outside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+21</m:t>
                              </m:r>
                            </m:den>
                          </m:f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+21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e>
                              </m:rad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+21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e>
                              </m:ra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Rationalizing the denominator, an equivalent form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+21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ra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47" y="274320"/>
                <a:ext cx="11413375" cy="5798895"/>
              </a:xfrm>
              <a:prstGeom prst="rect">
                <a:avLst/>
              </a:prstGeom>
              <a:blipFill>
                <a:blip r:embed="rId2"/>
                <a:stretch>
                  <a:fillRect l="-855" r="-801" b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7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16131" y="133004"/>
                <a:ext cx="11704320" cy="6298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+9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denominator does not factor over the Reals, so we complete the square: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looks closest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𝑏𝑡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We can conclude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the numerator is not in the right form. We “need”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in the numerator in order to agree with the form. So we add in 2 then subtract it back out, then split the numerator by grouping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separate terms: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+2−2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</a:endParaRPr>
              </a:p>
              <a:p>
                <a:pPr algn="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(continued…)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31" y="133004"/>
                <a:ext cx="11704320" cy="6298006"/>
              </a:xfrm>
              <a:prstGeom prst="rect">
                <a:avLst/>
              </a:prstGeom>
              <a:blipFill>
                <a:blip r:embed="rId2"/>
                <a:stretch>
                  <a:fillRect l="-781" r="-833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3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40821" y="332509"/>
                <a:ext cx="11513127" cy="5683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last screen, we have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+9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+2−2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expression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now </a:t>
                </a:r>
                <a:r>
                  <a:rPr lang="en-US" sz="24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exactly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matches the form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expression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almost matches the form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To make it match exactly, multiply inside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outside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getting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+5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Note that we moved the numerator 2 to the outside. Now everything matches. Thus,</a:t>
                </a:r>
              </a:p>
              <a:p>
                <a:pPr algn="just"/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+9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+5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+5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21" y="332509"/>
                <a:ext cx="11513127" cy="5683735"/>
              </a:xfrm>
              <a:prstGeom prst="rect">
                <a:avLst/>
              </a:prstGeom>
              <a:blipFill>
                <a:blip r:embed="rId2"/>
                <a:stretch>
                  <a:fillRect l="-847" t="-858" r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3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07570" y="141316"/>
                <a:ext cx="11471564" cy="6234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denominator factors into linear factors: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e>
                          </m:d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now use partial fraction decomposition: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Recomposing, we have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+4)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+4)(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70" y="141316"/>
                <a:ext cx="11471564" cy="6234527"/>
              </a:xfrm>
              <a:prstGeom prst="rect">
                <a:avLst/>
              </a:prstGeom>
              <a:blipFill>
                <a:blip r:embed="rId2"/>
                <a:stretch>
                  <a:fillRect l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21673" y="155225"/>
                <a:ext cx="11831782" cy="6197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last screen, we have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+4)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+4)(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−3)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Now, equate the two numerators:</a:t>
                </a:r>
              </a:p>
              <a:p>
                <a:pPr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𝐶𝑠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find values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choosing “convenient” values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the terms containing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vanish. We have</a:t>
                </a:r>
                <a:endParaRPr lang="en-US" sz="24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:endParaRPr lang="en-US" sz="24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→1=−12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so that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(continued…)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155225"/>
                <a:ext cx="11831782" cy="6197466"/>
              </a:xfrm>
              <a:prstGeom prst="rect">
                <a:avLst/>
              </a:prstGeom>
              <a:blipFill>
                <a:blip r:embed="rId2"/>
                <a:stretch>
                  <a:fillRect l="-773" t="-787" r="-824" b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24197" y="293228"/>
                <a:ext cx="11679381" cy="5742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last screen, we have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=−4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the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terms vanish, and we have </a:t>
                </a:r>
                <a:endParaRPr lang="en-US" sz="24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:endParaRPr lang="en-US" sz="24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→1=28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so that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the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terms vanish, and we have </a:t>
                </a:r>
                <a:endParaRPr lang="en-US" sz="24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24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→1=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so that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Finally, we have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type m:val="li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type m:val="li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den>
                            </m:f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type m:val="li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den>
                            </m:f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Thus,</a:t>
                </a:r>
              </a:p>
              <a:p>
                <a:pPr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28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97" y="293228"/>
                <a:ext cx="11679381" cy="5742149"/>
              </a:xfrm>
              <a:prstGeom prst="rect">
                <a:avLst/>
              </a:prstGeom>
              <a:blipFill>
                <a:blip r:embed="rId2"/>
                <a:stretch>
                  <a:fillRect l="-783" t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57695" y="116378"/>
                <a:ext cx="11521440" cy="6469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 function. Its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Laplace Transform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written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is a function in variable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defined by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Case 1 (Constants).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any constant. Then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integral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found using limits: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p>
                          </m:sSubSup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→∞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𝑠𝑏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" y="116378"/>
                <a:ext cx="11521440" cy="6469463"/>
              </a:xfrm>
              <a:prstGeom prst="rect">
                <a:avLst/>
              </a:prstGeom>
              <a:blipFill>
                <a:blip r:embed="rId2"/>
                <a:stretch>
                  <a:fillRect l="-794" t="-754" r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114" y="4028409"/>
            <a:ext cx="1752600" cy="552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5002" y="4301697"/>
            <a:ext cx="400050" cy="2762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820891" y="4577922"/>
            <a:ext cx="102523" cy="3358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195002" y="4637203"/>
            <a:ext cx="130752" cy="2765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967644" y="5835535"/>
            <a:ext cx="6043352" cy="7315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4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24196" y="290945"/>
                <a:ext cx="11496502" cy="5897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Case 2 (exponential, base-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Then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integral is evaluated using limits: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→∞</m:t>
                          </m:r>
                        </m:lim>
                      </m:limLow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→∞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since the coefficient of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negative. Also,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So we’re left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𝑎𝑡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96" y="290945"/>
                <a:ext cx="11496502" cy="5897833"/>
              </a:xfrm>
              <a:prstGeom prst="rect">
                <a:avLst/>
              </a:prstGeom>
              <a:blipFill>
                <a:blip r:embed="rId2"/>
                <a:stretch>
                  <a:fillRect l="-795" t="-827" r="-848" b="-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2502131" y="5444836"/>
            <a:ext cx="7124007" cy="7730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49135" y="324196"/>
                <a:ext cx="11380123" cy="5892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Laplace Transforms for other types of function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Usually, we do not bother to calculate Laplace Transforms by hand for most functions. Instead, we make up a table for the most common functions. For example,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positive integer, then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35" y="324196"/>
                <a:ext cx="11380123" cy="5892126"/>
              </a:xfrm>
              <a:prstGeom prst="rect">
                <a:avLst/>
              </a:prstGeom>
              <a:blipFill>
                <a:blip r:embed="rId2"/>
                <a:stretch>
                  <a:fillRect l="-803" t="-827" r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475" y="3981450"/>
            <a:ext cx="2819400" cy="7239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7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5" y="249382"/>
            <a:ext cx="11546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of Common Laplace Transforms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711047"/>
            <a:ext cx="9601200" cy="527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7945" y="6067425"/>
            <a:ext cx="627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Memorize this table!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6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74320" y="349135"/>
                <a:ext cx="11513127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Laplace Transforms of Derivatives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suppose initial conditions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′(0)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given. Then it is possible to find the Laplace Transform of a derivative. These are two that are most common: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have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′′(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have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𝑠𝑦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notation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(0)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same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(0)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′(0)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same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′(0)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Linearity of the Laplace Transform</a:t>
                </a:r>
              </a:p>
              <a:p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operator can be distributed and any coefficients move to the front.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349135"/>
                <a:ext cx="11513127" cy="6001643"/>
              </a:xfrm>
              <a:prstGeom prst="rect">
                <a:avLst/>
              </a:prstGeom>
              <a:blipFill>
                <a:blip r:embed="rId2"/>
                <a:stretch>
                  <a:fillRect l="-794" t="-812" r="-794" b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91192" y="174567"/>
                <a:ext cx="11637819" cy="6309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form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4!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4+1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form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form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𝑏𝑡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+49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form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𝑎𝑡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𝑏𝑡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+9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92" y="174567"/>
                <a:ext cx="11637819" cy="6309163"/>
              </a:xfrm>
              <a:prstGeom prst="rect">
                <a:avLst/>
              </a:prstGeom>
              <a:blipFill>
                <a:blip r:embed="rId2"/>
                <a:stretch>
                  <a:fillRect l="-786" t="-773" r="-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40" y="1905866"/>
            <a:ext cx="2733675" cy="5524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7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49382" y="216131"/>
                <a:ext cx="11496502" cy="6048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algebra when appropriate…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Multiply the binomial: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+9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Now, using the linearity of the operator, we have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2!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2+1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1!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1+1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+9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2" y="216131"/>
                <a:ext cx="11496502" cy="6048194"/>
              </a:xfrm>
              <a:prstGeom prst="rect">
                <a:avLst/>
              </a:prstGeom>
              <a:blipFill>
                <a:blip r:embed="rId2"/>
                <a:stretch>
                  <a:fillRect l="-848" t="-806" r="-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8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32509" y="307571"/>
                <a:ext cx="11463251" cy="530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trigonometric identities also…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use the identity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Thus,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+36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307571"/>
                <a:ext cx="11463251" cy="5302092"/>
              </a:xfrm>
              <a:prstGeom prst="rect">
                <a:avLst/>
              </a:prstGeom>
              <a:blipFill>
                <a:blip r:embed="rId2"/>
                <a:stretch>
                  <a:fillRect l="-851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 Math (SoMSS) - Scott Surgent. Please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2529-26DE-4655-AE67-A9054DE0CF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1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502</Words>
  <Application>Microsoft Office PowerPoint</Application>
  <PresentationFormat>Widescreen</PresentationFormat>
  <Paragraphs>219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Laplace Transforms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Laplace Transforms </dc:title>
  <dc:creator>Scott Surgent</dc:creator>
  <cp:lastModifiedBy>Scott Surgent</cp:lastModifiedBy>
  <cp:revision>25</cp:revision>
  <dcterms:created xsi:type="dcterms:W3CDTF">2017-03-15T19:18:26Z</dcterms:created>
  <dcterms:modified xsi:type="dcterms:W3CDTF">2017-03-15T22:34:34Z</dcterms:modified>
</cp:coreProperties>
</file>