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74CDE-E0BC-4A12-80C9-EC4BAE753CD0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D9D3C-E0C2-436A-90DF-50CD4DE8D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4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4CA8-CC30-40B2-9456-CCC212166A97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91A-8BA7-4C51-84D1-668452935E7E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EE3B-0FDA-40A8-A832-B8D3DDD40CBD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7803-38D3-43BC-B47C-11AD9FFB52F9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6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6F40-8C34-4AA7-A99D-9383D20CB336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8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6276-A212-49E6-93D4-AD40F0565329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9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5C75-3BF2-4D44-AF51-3D5A28195CAF}" type="datetime1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1D6-5748-4D9E-9334-1835CCF70F17}" type="datetime1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251-8C6F-408F-A675-9245DD164E75}" type="datetime1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1790-F508-4B73-A13F-3094439E27DF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21D3-6863-4C6E-844E-53E8178E8C6F}" type="datetime1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2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A66B-A59C-462A-97D9-8BDBFC15A380}" type="datetime1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3E90-6FC6-4975-8E65-3575DE7D5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Impulse Forcing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285431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4691" y="91440"/>
                <a:ext cx="11862262" cy="6144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Sometimes, energy is contributed into a system instantaneously. These are called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impulses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right is a function,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type m:val="li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(2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&lt;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&lt;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or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main thing to observe here is that the area under the horizontal bar is 1.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parameter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allowed to trend to 0 as a limit. However, we require that the area below the horizontal bar remain 1 unit. As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height of the bar trends to infinity. The function is non-zero for increasing smaller amounts of time. In this way, the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 impulse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defined as</a:t>
                </a: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for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all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≠0,   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impulse can occur anywhere. If it occurs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just build in the shift,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integral expression (governing the area) stays the same.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1" y="91440"/>
                <a:ext cx="11862262" cy="6144952"/>
              </a:xfrm>
              <a:prstGeom prst="rect">
                <a:avLst/>
              </a:prstGeom>
              <a:blipFill>
                <a:blip r:embed="rId2"/>
                <a:stretch>
                  <a:fillRect l="-771" t="-794" r="-822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003" y="625965"/>
            <a:ext cx="3409950" cy="12668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007" y="290945"/>
                <a:ext cx="11596255" cy="5475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Laplace Transform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𝑐𝑠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Apply the Laplace Transform operator to both sides: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the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7" y="290945"/>
                <a:ext cx="11596255" cy="5475730"/>
              </a:xfrm>
              <a:prstGeom prst="rect">
                <a:avLst/>
              </a:prstGeom>
              <a:blipFill>
                <a:blip r:embed="rId2"/>
                <a:stretch>
                  <a:fillRect l="-841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50" y="4007081"/>
            <a:ext cx="342900" cy="190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641" y="4002925"/>
            <a:ext cx="342900" cy="1905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310938" y="216131"/>
            <a:ext cx="7448204" cy="59020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4073" y="299258"/>
                <a:ext cx="11521439" cy="596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that the solution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inverts back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 not back to the impulse function!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+9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inverts as follows: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can be interpreted as follows: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“nothing is happening”. Then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 impulse of energy is instantaneously applied to the system, setting in motion the solution,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“starts”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continues forever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graph is: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299258"/>
                <a:ext cx="11521439" cy="5964005"/>
              </a:xfrm>
              <a:prstGeom prst="rect">
                <a:avLst/>
              </a:prstGeom>
              <a:blipFill>
                <a:blip r:embed="rId2"/>
                <a:stretch>
                  <a:fillRect l="-794" r="-847" b="-1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460" y="2723284"/>
            <a:ext cx="2057400" cy="2476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868786" y="2847109"/>
            <a:ext cx="478674" cy="15378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4219" y="5162290"/>
            <a:ext cx="7753350" cy="13049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6131" y="241069"/>
                <a:ext cx="11671069" cy="5967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so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that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+6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Ignoring the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terms for the moment, 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r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Next slide…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31" y="241069"/>
                <a:ext cx="11671069" cy="5967659"/>
              </a:xfrm>
              <a:prstGeom prst="rect">
                <a:avLst/>
              </a:prstGeom>
              <a:blipFill>
                <a:blip r:embed="rId2"/>
                <a:stretch>
                  <a:fillRect l="-783" t="-818" r="-783" b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90945" y="232756"/>
                <a:ext cx="11554691" cy="5534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+6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also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Inverting,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+3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the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terms invert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the solution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Simplified,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6−2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12−2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18−3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graph, there are two “impulses” at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 and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6: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232756"/>
                <a:ext cx="11554691" cy="5534785"/>
              </a:xfrm>
              <a:prstGeom prst="rect">
                <a:avLst/>
              </a:prstGeom>
              <a:blipFill>
                <a:blip r:embed="rId2"/>
                <a:stretch>
                  <a:fillRect l="-844" b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238" y="3463116"/>
            <a:ext cx="2057400" cy="247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968" y="5706664"/>
            <a:ext cx="9807113" cy="72617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SoMSS - Scott Surgent. If you see an error, email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3E90-6FC6-4975-8E65-3575DE7D5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743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Impulse Forcing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Forcing Functions</dc:title>
  <dc:creator>Scott Surgent</dc:creator>
  <cp:lastModifiedBy>bacsas</cp:lastModifiedBy>
  <cp:revision>14</cp:revision>
  <dcterms:created xsi:type="dcterms:W3CDTF">2017-03-27T21:52:15Z</dcterms:created>
  <dcterms:modified xsi:type="dcterms:W3CDTF">2017-07-28T05:45:49Z</dcterms:modified>
</cp:coreProperties>
</file>