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133DF-9FFD-4BF4-9795-3BD58FEB9DF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23F52-81BD-4EA9-8B79-5CCC0D7F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0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CBB-D53C-4A8E-A6F2-302E6AC1C636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4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B412-1F25-4388-A4C4-9D7B0B5C272C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0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4086-1EF2-4980-8983-3DB4DC255315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0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3219-FCA2-4CCE-B770-F4052565BCA4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02C7-B83A-42EF-984C-B10FCCDEE94F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0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DD35-9C89-45CF-AFB8-E04004769415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23-9316-4CF9-8183-924A94DD9E69}" type="datetime1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5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C09C3-5C73-41AE-B286-544364A8C5D9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5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84B0-B6C8-4416-BB0B-AFF1AD976BD0}" type="datetime1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A604-F616-4BFA-A752-4D19776F04E0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1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0D7A-4036-414E-858F-2BF66C885AA6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DD28B-53DF-453B-BB18-671AFAC375B6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F4E5-9E2F-491F-8E7F-5336E1E6D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Second-order homogeneous ODEs with constant coefficients: Complex Roots of the Auxiliary Polynomial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 275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8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262" y="432262"/>
                <a:ext cx="11055927" cy="564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solution to the IVP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𝑖𝑣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initial conditions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=−1,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auxiliary polynomial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factors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−1)(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then again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+1)(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−1)(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get a root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solution.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get a root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get the complex solutions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0±1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get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solutions, which can be simplified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general solution is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2" y="432262"/>
                <a:ext cx="11055927" cy="5644237"/>
              </a:xfrm>
              <a:prstGeom prst="rect">
                <a:avLst/>
              </a:prstGeom>
              <a:blipFill>
                <a:blip r:embed="rId2"/>
                <a:stretch>
                  <a:fillRect l="-882" t="-648" r="-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4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0575" y="407324"/>
                <a:ext cx="11213869" cy="5457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the general solution of the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IVP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𝑖𝑣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initial conditions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=2,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=−1,  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find the particular solution, we need to differentiate three times: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initial conditions are now considered: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−0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=2,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=−1,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0=1.</m:t>
                          </m:r>
                        </m:e>
                      </m:func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5" y="407324"/>
                <a:ext cx="11213869" cy="5457648"/>
              </a:xfrm>
              <a:prstGeom prst="rect">
                <a:avLst/>
              </a:prstGeom>
              <a:blipFill>
                <a:blip r:embed="rId2"/>
                <a:stretch>
                  <a:fillRect l="-815" t="-670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4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0821" y="266007"/>
                <a:ext cx="11438313" cy="51516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the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 from the last slide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simplifies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matrix-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rref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feature on the TI-84, the constants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the solution to the IVP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" y="266007"/>
                <a:ext cx="11438313" cy="5151667"/>
              </a:xfrm>
              <a:prstGeom prst="rect">
                <a:avLst/>
              </a:prstGeom>
              <a:blipFill>
                <a:blip r:embed="rId2"/>
                <a:stretch>
                  <a:fillRect l="-853" t="-947" r="-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2509" y="307571"/>
                <a:ext cx="11471564" cy="4917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the differential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two ways to solve this: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">
                  <a:buAutoNum type="arabi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inspection, it appears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both solve this differential equation. Thus, the general solution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(We will verify this is true and check for linear independence later on).</a:t>
                </a:r>
              </a:p>
              <a:p>
                <a:pPr marL="457200" indent="-457200" algn="just">
                  <a:buAutoNum type="arabi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After factoring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the auxiliary polynomial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solutions are complex: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Therefore, the solution can be written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 algn="just">
                  <a:buAutoNum type="arabicPeriod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second solution is correct but looks awkward. Furthermore, there should only be one general solution. Are the equations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same?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07571"/>
                <a:ext cx="11471564" cy="4917500"/>
              </a:xfrm>
              <a:prstGeom prst="rect">
                <a:avLst/>
              </a:prstGeom>
              <a:blipFill>
                <a:blip r:embed="rId2"/>
                <a:stretch>
                  <a:fillRect l="-851" t="-991" r="-851" b="-1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0575" y="382385"/>
                <a:ext cx="11529752" cy="5128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Review of Maclaurin Series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+…,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−…,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9!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−….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 look similar. Could these be related?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5" y="382385"/>
                <a:ext cx="11529752" cy="5128520"/>
              </a:xfrm>
              <a:prstGeom prst="rect">
                <a:avLst/>
              </a:prstGeom>
              <a:blipFill>
                <a:blip r:embed="rId2"/>
                <a:stretch>
                  <a:fillRect l="-793" t="-951" b="-1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2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40575" y="374073"/>
                <a:ext cx="11280370" cy="5947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6!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8!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replace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𝑖𝑥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+….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Remember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so on, repeating the pattern. Thus, the above line is now: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𝑖𝑥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𝑖𝑥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6!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8!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+….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even-powered terms no longer contain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while the odd-power terms do.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75" y="374073"/>
                <a:ext cx="11280370" cy="5947910"/>
              </a:xfrm>
              <a:prstGeom prst="rect">
                <a:avLst/>
              </a:prstGeom>
              <a:blipFill>
                <a:blip r:embed="rId2"/>
                <a:stretch>
                  <a:fillRect l="-810" t="-820" b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1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4073" y="349135"/>
                <a:ext cx="11430000" cy="5748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6!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7!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8!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+….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 regroup them and simplify: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9!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−…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it is reasonable to replace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simplifies to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have no meaning yet, we can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“new”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“new”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Now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" y="349135"/>
                <a:ext cx="11430000" cy="5748177"/>
              </a:xfrm>
              <a:prstGeom prst="rect">
                <a:avLst/>
              </a:prstGeom>
              <a:blipFill>
                <a:blip r:embed="rId2"/>
                <a:stretch>
                  <a:fillRect l="-800" t="-1060" r="-427" b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605251" y="2626822"/>
            <a:ext cx="2917767" cy="5403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2262" y="349135"/>
                <a:ext cx="11321934" cy="6138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a solution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imaginary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still remains. Can we get rid of it?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Theorem: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solution to an ordinary homogeneous differential equation with constant coefficients,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treated as individual solutions.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solution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Differentiating,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′′(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Substituting we have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𝑖𝑔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𝐶𝑔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this to work, we treat 0 as a complex number,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we have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𝐶𝑓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𝐶𝑔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implies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solution alone, and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𝐶𝑔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is the same 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also a solution. As long 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independent, they form a general solution.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2" y="349135"/>
                <a:ext cx="11321934" cy="6138219"/>
              </a:xfrm>
              <a:prstGeom prst="rect">
                <a:avLst/>
              </a:prstGeom>
              <a:blipFill>
                <a:blip r:embed="rId2"/>
                <a:stretch>
                  <a:fillRect l="-592" t="-497" r="-539" b="-10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3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324" y="349135"/>
                <a:ext cx="11346872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General rule: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an ODE is of second order, homogeneous and with constant coefficients, and its auxiliary polynomial has complex roots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the general solution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auxiliary polynomial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Using the quadratic formula, the roots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=−1±2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gives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the general solution is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things: (1) Assume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positive so you can ignore the plus-minus, and (2) you no longer need to write the </a:t>
                </a:r>
                <a:r>
                  <a:rPr lang="en-US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they linearly independent? We check the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Wronskian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(next slide).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4" y="349135"/>
                <a:ext cx="11346872" cy="6001643"/>
              </a:xfrm>
              <a:prstGeom prst="rect">
                <a:avLst/>
              </a:prstGeom>
              <a:blipFill>
                <a:blip r:embed="rId2"/>
                <a:stretch>
                  <a:fillRect l="-860" t="-812" r="-806" b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3084022" y="3682538"/>
            <a:ext cx="598516" cy="1122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82538" y="4547062"/>
            <a:ext cx="3258589" cy="773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752" y="4442287"/>
            <a:ext cx="933450" cy="2095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9135" y="382385"/>
                <a:ext cx="11355185" cy="5930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have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(possible)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We need to be sure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independent. Their derivatives are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have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func>
                                      <m:func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b="0" i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important thing is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never 0, so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linearly independent, and that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general,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𝑏𝑥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𝑎𝑥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𝑏𝑥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always linearly independent.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35" y="382385"/>
                <a:ext cx="11355185" cy="5930085"/>
              </a:xfrm>
              <a:prstGeom prst="rect">
                <a:avLst/>
              </a:prstGeom>
              <a:blipFill>
                <a:blip r:embed="rId2"/>
                <a:stretch>
                  <a:fillRect l="-537" t="-617" r="-590" b="-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92" y="3844549"/>
            <a:ext cx="1933575" cy="9810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734887" y="4148051"/>
            <a:ext cx="1903615" cy="315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280" y="4062326"/>
            <a:ext cx="1438275" cy="1714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3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633" y="415636"/>
                <a:ext cx="11222182" cy="5332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auxiliary polynomial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standard factor form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can 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factor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gives a root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one solution.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roots of the factor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found by the quadratic formula. The roots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=−1±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(Remember, you can ignore the plus-minus)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another solution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Combined, the general solution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33" y="415636"/>
                <a:ext cx="11222182" cy="5332614"/>
              </a:xfrm>
              <a:prstGeom prst="rect">
                <a:avLst/>
              </a:prstGeom>
              <a:blipFill>
                <a:blip r:embed="rId2"/>
                <a:stretch>
                  <a:fillRect l="-815" t="-914" r="-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ASU Math - Scott Surgent. Report errors to surgent@asu.edu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F4E5-9E2F-491F-8E7F-5336E1E6D5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282</Words>
  <Application>Microsoft Office PowerPoint</Application>
  <PresentationFormat>Widescreen</PresentationFormat>
  <Paragraphs>158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Second-order homogeneous ODEs with constant coefficients: Complex Roots of the Auxiliary Polynomial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Second-order homogeneous ODEs with constant coefficients: Complex Roots of the Auxiliary Polynomial</dc:title>
  <dc:creator>Scott Surgent</dc:creator>
  <cp:lastModifiedBy>Scott Surgent</cp:lastModifiedBy>
  <cp:revision>20</cp:revision>
  <dcterms:created xsi:type="dcterms:W3CDTF">2017-01-31T16:41:35Z</dcterms:created>
  <dcterms:modified xsi:type="dcterms:W3CDTF">2017-02-07T16:59:26Z</dcterms:modified>
</cp:coreProperties>
</file>