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F4A7E3-5E35-49F8-8AF3-7431D73D505E}" v="249" dt="2024-08-16T05:31:55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A6F4A7E3-5E35-49F8-8AF3-7431D73D505E}"/>
    <pc:docChg chg="addSld modSld">
      <pc:chgData name="Beth Cousland" userId="0add9dda42c7579b" providerId="LiveId" clId="{A6F4A7E3-5E35-49F8-8AF3-7431D73D505E}" dt="2024-08-16T05:32:12.358" v="409" actId="20577"/>
      <pc:docMkLst>
        <pc:docMk/>
      </pc:docMkLst>
      <pc:sldChg chg="modSp mod">
        <pc:chgData name="Beth Cousland" userId="0add9dda42c7579b" providerId="LiveId" clId="{A6F4A7E3-5E35-49F8-8AF3-7431D73D505E}" dt="2024-08-16T05:32:12.358" v="409" actId="20577"/>
        <pc:sldMkLst>
          <pc:docMk/>
          <pc:sldMk cId="798329408" sldId="256"/>
        </pc:sldMkLst>
        <pc:spChg chg="mod">
          <ac:chgData name="Beth Cousland" userId="0add9dda42c7579b" providerId="LiveId" clId="{A6F4A7E3-5E35-49F8-8AF3-7431D73D505E}" dt="2024-08-16T04:53:59.879" v="5" actId="20577"/>
          <ac:spMkLst>
            <pc:docMk/>
            <pc:sldMk cId="798329408" sldId="256"/>
            <ac:spMk id="2" creationId="{8FE8CA90-E08F-D38E-A817-77DCE3BE04DA}"/>
          </ac:spMkLst>
        </pc:spChg>
        <pc:spChg chg="mod">
          <ac:chgData name="Beth Cousland" userId="0add9dda42c7579b" providerId="LiveId" clId="{A6F4A7E3-5E35-49F8-8AF3-7431D73D505E}" dt="2024-08-16T05:32:12.358" v="409" actId="20577"/>
          <ac:spMkLst>
            <pc:docMk/>
            <pc:sldMk cId="798329408" sldId="256"/>
            <ac:spMk id="3" creationId="{457A351D-85BC-746E-9835-4400D96A22F2}"/>
          </ac:spMkLst>
        </pc:spChg>
      </pc:sldChg>
      <pc:sldChg chg="addSp modSp new mod modAnim">
        <pc:chgData name="Beth Cousland" userId="0add9dda42c7579b" providerId="LiveId" clId="{A6F4A7E3-5E35-49F8-8AF3-7431D73D505E}" dt="2024-08-16T05:05:21.953" v="101"/>
        <pc:sldMkLst>
          <pc:docMk/>
          <pc:sldMk cId="4104362146" sldId="257"/>
        </pc:sldMkLst>
        <pc:spChg chg="add mod">
          <ac:chgData name="Beth Cousland" userId="0add9dda42c7579b" providerId="LiveId" clId="{A6F4A7E3-5E35-49F8-8AF3-7431D73D505E}" dt="2024-08-16T04:56:52.507" v="26" actId="123"/>
          <ac:spMkLst>
            <pc:docMk/>
            <pc:sldMk cId="4104362146" sldId="257"/>
            <ac:spMk id="3" creationId="{FE39941F-F11E-BD7B-A2D8-B3705330D5ED}"/>
          </ac:spMkLst>
        </pc:spChg>
        <pc:spChg chg="add mod">
          <ac:chgData name="Beth Cousland" userId="0add9dda42c7579b" providerId="LiveId" clId="{A6F4A7E3-5E35-49F8-8AF3-7431D73D505E}" dt="2024-08-16T04:55:49.113" v="19" actId="255"/>
          <ac:spMkLst>
            <pc:docMk/>
            <pc:sldMk cId="4104362146" sldId="257"/>
            <ac:spMk id="6" creationId="{5AC09BE0-38F0-352F-7017-58E2270BAACE}"/>
          </ac:spMkLst>
        </pc:spChg>
        <pc:picChg chg="add mod">
          <ac:chgData name="Beth Cousland" userId="0add9dda42c7579b" providerId="LiveId" clId="{A6F4A7E3-5E35-49F8-8AF3-7431D73D505E}" dt="2024-08-16T04:55:15.904" v="14" actId="1076"/>
          <ac:picMkLst>
            <pc:docMk/>
            <pc:sldMk cId="4104362146" sldId="257"/>
            <ac:picMk id="4" creationId="{08CFA87D-16C8-0A55-4D06-6DF47608C7D6}"/>
          </ac:picMkLst>
        </pc:picChg>
      </pc:sldChg>
      <pc:sldChg chg="addSp modSp new mod modAnim">
        <pc:chgData name="Beth Cousland" userId="0add9dda42c7579b" providerId="LiveId" clId="{A6F4A7E3-5E35-49F8-8AF3-7431D73D505E}" dt="2024-08-16T05:11:26.434" v="167" actId="20577"/>
        <pc:sldMkLst>
          <pc:docMk/>
          <pc:sldMk cId="762586913" sldId="258"/>
        </pc:sldMkLst>
        <pc:spChg chg="add mod">
          <ac:chgData name="Beth Cousland" userId="0add9dda42c7579b" providerId="LiveId" clId="{A6F4A7E3-5E35-49F8-8AF3-7431D73D505E}" dt="2024-08-16T04:56:47.773" v="25" actId="123"/>
          <ac:spMkLst>
            <pc:docMk/>
            <pc:sldMk cId="762586913" sldId="258"/>
            <ac:spMk id="3" creationId="{17D82EA7-BA40-E175-AEE0-934101260FEA}"/>
          </ac:spMkLst>
        </pc:spChg>
        <pc:spChg chg="add mod">
          <ac:chgData name="Beth Cousland" userId="0add9dda42c7579b" providerId="LiveId" clId="{A6F4A7E3-5E35-49F8-8AF3-7431D73D505E}" dt="2024-08-16T05:11:26.434" v="167" actId="20577"/>
          <ac:spMkLst>
            <pc:docMk/>
            <pc:sldMk cId="762586913" sldId="258"/>
            <ac:spMk id="5" creationId="{73FF7CF7-8083-9F11-5C21-BCDA90D75C1C}"/>
          </ac:spMkLst>
        </pc:spChg>
        <pc:spChg chg="add mod">
          <ac:chgData name="Beth Cousland" userId="0add9dda42c7579b" providerId="LiveId" clId="{A6F4A7E3-5E35-49F8-8AF3-7431D73D505E}" dt="2024-08-16T04:58:12.985" v="39" actId="255"/>
          <ac:spMkLst>
            <pc:docMk/>
            <pc:sldMk cId="762586913" sldId="258"/>
            <ac:spMk id="9" creationId="{EA788846-6915-802B-8A80-62118BC713F9}"/>
          </ac:spMkLst>
        </pc:spChg>
        <pc:picChg chg="add mod">
          <ac:chgData name="Beth Cousland" userId="0add9dda42c7579b" providerId="LiveId" clId="{A6F4A7E3-5E35-49F8-8AF3-7431D73D505E}" dt="2024-08-16T04:58:21.582" v="41" actId="1076"/>
          <ac:picMkLst>
            <pc:docMk/>
            <pc:sldMk cId="762586913" sldId="258"/>
            <ac:picMk id="6" creationId="{D98241AB-B72A-886C-27C3-1CF75AEF5ED1}"/>
          </ac:picMkLst>
        </pc:picChg>
        <pc:picChg chg="add mod">
          <ac:chgData name="Beth Cousland" userId="0add9dda42c7579b" providerId="LiveId" clId="{A6F4A7E3-5E35-49F8-8AF3-7431D73D505E}" dt="2024-08-16T04:58:18.968" v="40" actId="1076"/>
          <ac:picMkLst>
            <pc:docMk/>
            <pc:sldMk cId="762586913" sldId="258"/>
            <ac:picMk id="7" creationId="{9EA115E6-72BA-F99B-2127-D34E0517A908}"/>
          </ac:picMkLst>
        </pc:picChg>
      </pc:sldChg>
      <pc:sldChg chg="addSp modSp new mod modAnim">
        <pc:chgData name="Beth Cousland" userId="0add9dda42c7579b" providerId="LiveId" clId="{A6F4A7E3-5E35-49F8-8AF3-7431D73D505E}" dt="2024-08-16T05:06:02.105" v="111"/>
        <pc:sldMkLst>
          <pc:docMk/>
          <pc:sldMk cId="751735519" sldId="259"/>
        </pc:sldMkLst>
        <pc:spChg chg="add mod">
          <ac:chgData name="Beth Cousland" userId="0add9dda42c7579b" providerId="LiveId" clId="{A6F4A7E3-5E35-49F8-8AF3-7431D73D505E}" dt="2024-08-16T04:58:50.737" v="45" actId="255"/>
          <ac:spMkLst>
            <pc:docMk/>
            <pc:sldMk cId="751735519" sldId="259"/>
            <ac:spMk id="3" creationId="{84A14C36-70B8-B841-0CDB-B79C9EDBC688}"/>
          </ac:spMkLst>
        </pc:spChg>
        <pc:picChg chg="add mod">
          <ac:chgData name="Beth Cousland" userId="0add9dda42c7579b" providerId="LiveId" clId="{A6F4A7E3-5E35-49F8-8AF3-7431D73D505E}" dt="2024-08-16T04:59:18.011" v="50" actId="1076"/>
          <ac:picMkLst>
            <pc:docMk/>
            <pc:sldMk cId="751735519" sldId="259"/>
            <ac:picMk id="4" creationId="{CDE44AC8-4A02-6A25-A255-7EADBC328BC4}"/>
          </ac:picMkLst>
        </pc:picChg>
      </pc:sldChg>
      <pc:sldChg chg="addSp modSp new mod modAnim">
        <pc:chgData name="Beth Cousland" userId="0add9dda42c7579b" providerId="LiveId" clId="{A6F4A7E3-5E35-49F8-8AF3-7431D73D505E}" dt="2024-08-16T05:11:20.546" v="165" actId="20577"/>
        <pc:sldMkLst>
          <pc:docMk/>
          <pc:sldMk cId="3087258474" sldId="260"/>
        </pc:sldMkLst>
        <pc:spChg chg="add mod">
          <ac:chgData name="Beth Cousland" userId="0add9dda42c7579b" providerId="LiveId" clId="{A6F4A7E3-5E35-49F8-8AF3-7431D73D505E}" dt="2024-08-16T05:11:19.178" v="163" actId="20577"/>
          <ac:spMkLst>
            <pc:docMk/>
            <pc:sldMk cId="3087258474" sldId="260"/>
            <ac:spMk id="3" creationId="{C71C45E9-EC89-9340-DE57-493B57EAC66B}"/>
          </ac:spMkLst>
        </pc:spChg>
        <pc:spChg chg="add mod">
          <ac:chgData name="Beth Cousland" userId="0add9dda42c7579b" providerId="LiveId" clId="{A6F4A7E3-5E35-49F8-8AF3-7431D73D505E}" dt="2024-08-16T05:11:20.546" v="165" actId="20577"/>
          <ac:spMkLst>
            <pc:docMk/>
            <pc:sldMk cId="3087258474" sldId="260"/>
            <ac:spMk id="5" creationId="{F86C44C1-A237-C8F9-275D-52C387923B04}"/>
          </ac:spMkLst>
        </pc:spChg>
      </pc:sldChg>
      <pc:sldChg chg="addSp modSp new mod modAnim">
        <pc:chgData name="Beth Cousland" userId="0add9dda42c7579b" providerId="LiveId" clId="{A6F4A7E3-5E35-49F8-8AF3-7431D73D505E}" dt="2024-08-16T05:11:16.534" v="161" actId="20577"/>
        <pc:sldMkLst>
          <pc:docMk/>
          <pc:sldMk cId="3333576634" sldId="261"/>
        </pc:sldMkLst>
        <pc:spChg chg="add mod">
          <ac:chgData name="Beth Cousland" userId="0add9dda42c7579b" providerId="LiveId" clId="{A6F4A7E3-5E35-49F8-8AF3-7431D73D505E}" dt="2024-08-16T05:11:16.534" v="161" actId="20577"/>
          <ac:spMkLst>
            <pc:docMk/>
            <pc:sldMk cId="3333576634" sldId="261"/>
            <ac:spMk id="3" creationId="{5BD88FE4-04B6-317B-2321-C23F956BD40D}"/>
          </ac:spMkLst>
        </pc:spChg>
      </pc:sldChg>
      <pc:sldChg chg="addSp modSp new mod modAnim">
        <pc:chgData name="Beth Cousland" userId="0add9dda42c7579b" providerId="LiveId" clId="{A6F4A7E3-5E35-49F8-8AF3-7431D73D505E}" dt="2024-08-16T05:11:12.676" v="159" actId="20577"/>
        <pc:sldMkLst>
          <pc:docMk/>
          <pc:sldMk cId="2921047692" sldId="262"/>
        </pc:sldMkLst>
        <pc:spChg chg="add mod">
          <ac:chgData name="Beth Cousland" userId="0add9dda42c7579b" providerId="LiveId" clId="{A6F4A7E3-5E35-49F8-8AF3-7431D73D505E}" dt="2024-08-16T05:11:12.676" v="159" actId="20577"/>
          <ac:spMkLst>
            <pc:docMk/>
            <pc:sldMk cId="2921047692" sldId="262"/>
            <ac:spMk id="3" creationId="{892F1349-FD3E-0FBA-8F35-3026455F7770}"/>
          </ac:spMkLst>
        </pc:spChg>
        <pc:picChg chg="add mod">
          <ac:chgData name="Beth Cousland" userId="0add9dda42c7579b" providerId="LiveId" clId="{A6F4A7E3-5E35-49F8-8AF3-7431D73D505E}" dt="2024-08-16T05:01:38.948" v="73" actId="14100"/>
          <ac:picMkLst>
            <pc:docMk/>
            <pc:sldMk cId="2921047692" sldId="262"/>
            <ac:picMk id="4" creationId="{625C8DEA-3A2B-B02C-543E-1761721CA622}"/>
          </ac:picMkLst>
        </pc:picChg>
      </pc:sldChg>
      <pc:sldChg chg="addSp modSp new mod modAnim">
        <pc:chgData name="Beth Cousland" userId="0add9dda42c7579b" providerId="LiveId" clId="{A6F4A7E3-5E35-49F8-8AF3-7431D73D505E}" dt="2024-08-16T05:11:09.691" v="157" actId="20577"/>
        <pc:sldMkLst>
          <pc:docMk/>
          <pc:sldMk cId="3114522460" sldId="263"/>
        </pc:sldMkLst>
        <pc:spChg chg="add mod">
          <ac:chgData name="Beth Cousland" userId="0add9dda42c7579b" providerId="LiveId" clId="{A6F4A7E3-5E35-49F8-8AF3-7431D73D505E}" dt="2024-08-16T05:11:09.691" v="157" actId="20577"/>
          <ac:spMkLst>
            <pc:docMk/>
            <pc:sldMk cId="3114522460" sldId="263"/>
            <ac:spMk id="3" creationId="{664ABB95-83CF-4FAB-1A10-B2A33B41A955}"/>
          </ac:spMkLst>
        </pc:spChg>
        <pc:spChg chg="add mod">
          <ac:chgData name="Beth Cousland" userId="0add9dda42c7579b" providerId="LiveId" clId="{A6F4A7E3-5E35-49F8-8AF3-7431D73D505E}" dt="2024-08-16T05:04:03.658" v="98" actId="255"/>
          <ac:spMkLst>
            <pc:docMk/>
            <pc:sldMk cId="3114522460" sldId="263"/>
            <ac:spMk id="6" creationId="{E90D640E-26B4-12A3-0794-6E020065228B}"/>
          </ac:spMkLst>
        </pc:spChg>
        <pc:picChg chg="add mod">
          <ac:chgData name="Beth Cousland" userId="0add9dda42c7579b" providerId="LiveId" clId="{A6F4A7E3-5E35-49F8-8AF3-7431D73D505E}" dt="2024-08-16T05:02:46.673" v="81" actId="14100"/>
          <ac:picMkLst>
            <pc:docMk/>
            <pc:sldMk cId="3114522460" sldId="263"/>
            <ac:picMk id="4" creationId="{5750063C-420B-60D8-9E1F-AFBD87573DE4}"/>
          </ac:picMkLst>
        </pc:picChg>
      </pc:sldChg>
      <pc:sldChg chg="addSp modSp new mod modAnim">
        <pc:chgData name="Beth Cousland" userId="0add9dda42c7579b" providerId="LiveId" clId="{A6F4A7E3-5E35-49F8-8AF3-7431D73D505E}" dt="2024-08-16T05:23:42.911" v="346"/>
        <pc:sldMkLst>
          <pc:docMk/>
          <pc:sldMk cId="2127709158" sldId="264"/>
        </pc:sldMkLst>
        <pc:spChg chg="add mod">
          <ac:chgData name="Beth Cousland" userId="0add9dda42c7579b" providerId="LiveId" clId="{A6F4A7E3-5E35-49F8-8AF3-7431D73D505E}" dt="2024-08-16T05:10:11.647" v="150" actId="255"/>
          <ac:spMkLst>
            <pc:docMk/>
            <pc:sldMk cId="2127709158" sldId="264"/>
            <ac:spMk id="3" creationId="{205EBE28-B86E-B375-F381-FB7870EC0385}"/>
          </ac:spMkLst>
        </pc:spChg>
      </pc:sldChg>
      <pc:sldChg chg="addSp modSp new mod modAnim">
        <pc:chgData name="Beth Cousland" userId="0add9dda42c7579b" providerId="LiveId" clId="{A6F4A7E3-5E35-49F8-8AF3-7431D73D505E}" dt="2024-08-16T05:24:15.095" v="352"/>
        <pc:sldMkLst>
          <pc:docMk/>
          <pc:sldMk cId="1873253162" sldId="265"/>
        </pc:sldMkLst>
        <pc:spChg chg="add mod">
          <ac:chgData name="Beth Cousland" userId="0add9dda42c7579b" providerId="LiveId" clId="{A6F4A7E3-5E35-49F8-8AF3-7431D73D505E}" dt="2024-08-16T05:11:37.015" v="168" actId="20577"/>
          <ac:spMkLst>
            <pc:docMk/>
            <pc:sldMk cId="1873253162" sldId="265"/>
            <ac:spMk id="3" creationId="{C8F90985-1840-A981-C14E-D017FCE84447}"/>
          </ac:spMkLst>
        </pc:spChg>
      </pc:sldChg>
      <pc:sldChg chg="addSp modSp new mod modAnim">
        <pc:chgData name="Beth Cousland" userId="0add9dda42c7579b" providerId="LiveId" clId="{A6F4A7E3-5E35-49F8-8AF3-7431D73D505E}" dt="2024-08-16T05:24:37.712" v="357"/>
        <pc:sldMkLst>
          <pc:docMk/>
          <pc:sldMk cId="946921402" sldId="266"/>
        </pc:sldMkLst>
        <pc:spChg chg="add mod">
          <ac:chgData name="Beth Cousland" userId="0add9dda42c7579b" providerId="LiveId" clId="{A6F4A7E3-5E35-49F8-8AF3-7431D73D505E}" dt="2024-08-16T05:14:18.051" v="183"/>
          <ac:spMkLst>
            <pc:docMk/>
            <pc:sldMk cId="946921402" sldId="266"/>
            <ac:spMk id="3" creationId="{90ACEC20-4CA0-F45E-B659-07262D8114E0}"/>
          </ac:spMkLst>
        </pc:spChg>
        <pc:spChg chg="add mod">
          <ac:chgData name="Beth Cousland" userId="0add9dda42c7579b" providerId="LiveId" clId="{A6F4A7E3-5E35-49F8-8AF3-7431D73D505E}" dt="2024-08-16T05:14:34.938" v="188" actId="1076"/>
          <ac:spMkLst>
            <pc:docMk/>
            <pc:sldMk cId="946921402" sldId="266"/>
            <ac:spMk id="6" creationId="{32B61E22-FF92-16DB-1DE3-9F8F63698718}"/>
          </ac:spMkLst>
        </pc:spChg>
        <pc:picChg chg="add mod">
          <ac:chgData name="Beth Cousland" userId="0add9dda42c7579b" providerId="LiveId" clId="{A6F4A7E3-5E35-49F8-8AF3-7431D73D505E}" dt="2024-08-16T05:13:28.189" v="175" actId="14100"/>
          <ac:picMkLst>
            <pc:docMk/>
            <pc:sldMk cId="946921402" sldId="266"/>
            <ac:picMk id="4" creationId="{33DF4878-CE69-CE40-F61A-06E0594D8F5B}"/>
          </ac:picMkLst>
        </pc:picChg>
      </pc:sldChg>
      <pc:sldChg chg="addSp delSp modSp new mod modAnim">
        <pc:chgData name="Beth Cousland" userId="0add9dda42c7579b" providerId="LiveId" clId="{A6F4A7E3-5E35-49F8-8AF3-7431D73D505E}" dt="2024-08-16T05:24:58.709" v="361"/>
        <pc:sldMkLst>
          <pc:docMk/>
          <pc:sldMk cId="2719226693" sldId="267"/>
        </pc:sldMkLst>
        <pc:spChg chg="add mod">
          <ac:chgData name="Beth Cousland" userId="0add9dda42c7579b" providerId="LiveId" clId="{A6F4A7E3-5E35-49F8-8AF3-7431D73D505E}" dt="2024-08-16T05:16:59.130" v="215" actId="1076"/>
          <ac:spMkLst>
            <pc:docMk/>
            <pc:sldMk cId="2719226693" sldId="267"/>
            <ac:spMk id="3" creationId="{2C542307-C039-18E5-92ED-3D3655B2859F}"/>
          </ac:spMkLst>
        </pc:spChg>
        <pc:spChg chg="add del mod">
          <ac:chgData name="Beth Cousland" userId="0add9dda42c7579b" providerId="LiveId" clId="{A6F4A7E3-5E35-49F8-8AF3-7431D73D505E}" dt="2024-08-16T05:16:02.650" v="201"/>
          <ac:spMkLst>
            <pc:docMk/>
            <pc:sldMk cId="2719226693" sldId="267"/>
            <ac:spMk id="5" creationId="{05D6A09B-9D58-1BA7-70CC-44B4C2491C76}"/>
          </ac:spMkLst>
        </pc:spChg>
        <pc:picChg chg="add mod">
          <ac:chgData name="Beth Cousland" userId="0add9dda42c7579b" providerId="LiveId" clId="{A6F4A7E3-5E35-49F8-8AF3-7431D73D505E}" dt="2024-08-16T05:16:53.810" v="214" actId="1076"/>
          <ac:picMkLst>
            <pc:docMk/>
            <pc:sldMk cId="2719226693" sldId="267"/>
            <ac:picMk id="6" creationId="{990DFC6B-8922-1085-CDA6-A7F0B9FBC730}"/>
          </ac:picMkLst>
        </pc:picChg>
      </pc:sldChg>
      <pc:sldChg chg="addSp modSp new mod modAnim">
        <pc:chgData name="Beth Cousland" userId="0add9dda42c7579b" providerId="LiveId" clId="{A6F4A7E3-5E35-49F8-8AF3-7431D73D505E}" dt="2024-08-16T05:26:03.113" v="372" actId="122"/>
        <pc:sldMkLst>
          <pc:docMk/>
          <pc:sldMk cId="1214047636" sldId="268"/>
        </pc:sldMkLst>
        <pc:spChg chg="add mod">
          <ac:chgData name="Beth Cousland" userId="0add9dda42c7579b" providerId="LiveId" clId="{A6F4A7E3-5E35-49F8-8AF3-7431D73D505E}" dt="2024-08-16T05:26:03.113" v="372" actId="122"/>
          <ac:spMkLst>
            <pc:docMk/>
            <pc:sldMk cId="1214047636" sldId="268"/>
            <ac:spMk id="3" creationId="{1D043FBA-02C7-649B-7C45-7CABC4C5C2F0}"/>
          </ac:spMkLst>
        </pc:spChg>
      </pc:sldChg>
      <pc:sldChg chg="addSp modSp new mod modAnim">
        <pc:chgData name="Beth Cousland" userId="0add9dda42c7579b" providerId="LiveId" clId="{A6F4A7E3-5E35-49F8-8AF3-7431D73D505E}" dt="2024-08-16T05:30:48.408" v="382"/>
        <pc:sldMkLst>
          <pc:docMk/>
          <pc:sldMk cId="935761229" sldId="269"/>
        </pc:sldMkLst>
        <pc:spChg chg="add mod">
          <ac:chgData name="Beth Cousland" userId="0add9dda42c7579b" providerId="LiveId" clId="{A6F4A7E3-5E35-49F8-8AF3-7431D73D505E}" dt="2024-08-16T05:17:46.581" v="221" actId="255"/>
          <ac:spMkLst>
            <pc:docMk/>
            <pc:sldMk cId="935761229" sldId="269"/>
            <ac:spMk id="3" creationId="{D4E05F0C-1529-C3E9-77EE-25A694CE229F}"/>
          </ac:spMkLst>
        </pc:spChg>
        <pc:picChg chg="add mod">
          <ac:chgData name="Beth Cousland" userId="0add9dda42c7579b" providerId="LiveId" clId="{A6F4A7E3-5E35-49F8-8AF3-7431D73D505E}" dt="2024-08-16T05:30:39.278" v="381" actId="1076"/>
          <ac:picMkLst>
            <pc:docMk/>
            <pc:sldMk cId="935761229" sldId="269"/>
            <ac:picMk id="5" creationId="{EBE147AF-AA24-58FE-8B31-CE94FF46C8D9}"/>
          </ac:picMkLst>
        </pc:picChg>
      </pc:sldChg>
      <pc:sldChg chg="addSp modSp new mod modAnim">
        <pc:chgData name="Beth Cousland" userId="0add9dda42c7579b" providerId="LiveId" clId="{A6F4A7E3-5E35-49F8-8AF3-7431D73D505E}" dt="2024-08-16T05:31:24.069" v="389"/>
        <pc:sldMkLst>
          <pc:docMk/>
          <pc:sldMk cId="1192366476" sldId="270"/>
        </pc:sldMkLst>
        <pc:spChg chg="add mod">
          <ac:chgData name="Beth Cousland" userId="0add9dda42c7579b" providerId="LiveId" clId="{A6F4A7E3-5E35-49F8-8AF3-7431D73D505E}" dt="2024-08-16T05:20:14.466" v="241" actId="255"/>
          <ac:spMkLst>
            <pc:docMk/>
            <pc:sldMk cId="1192366476" sldId="270"/>
            <ac:spMk id="3" creationId="{3B791FBB-2031-8750-1818-8342DE953EA3}"/>
          </ac:spMkLst>
        </pc:spChg>
        <pc:spChg chg="add mod">
          <ac:chgData name="Beth Cousland" userId="0add9dda42c7579b" providerId="LiveId" clId="{A6F4A7E3-5E35-49F8-8AF3-7431D73D505E}" dt="2024-08-16T05:20:25.920" v="243" actId="1076"/>
          <ac:spMkLst>
            <pc:docMk/>
            <pc:sldMk cId="1192366476" sldId="270"/>
            <ac:spMk id="5" creationId="{8C3B9F66-70F7-0ED1-42FC-59B89C319AD1}"/>
          </ac:spMkLst>
        </pc:spChg>
      </pc:sldChg>
      <pc:sldChg chg="addSp modSp new mod modAnim">
        <pc:chgData name="Beth Cousland" userId="0add9dda42c7579b" providerId="LiveId" clId="{A6F4A7E3-5E35-49F8-8AF3-7431D73D505E}" dt="2024-08-16T05:31:55.943" v="396"/>
        <pc:sldMkLst>
          <pc:docMk/>
          <pc:sldMk cId="3115495260" sldId="271"/>
        </pc:sldMkLst>
        <pc:spChg chg="add mod">
          <ac:chgData name="Beth Cousland" userId="0add9dda42c7579b" providerId="LiveId" clId="{A6F4A7E3-5E35-49F8-8AF3-7431D73D505E}" dt="2024-08-16T05:22:43.714" v="340" actId="20577"/>
          <ac:spMkLst>
            <pc:docMk/>
            <pc:sldMk cId="3115495260" sldId="271"/>
            <ac:spMk id="3" creationId="{60F32538-49E0-9490-1801-5571D0E4A3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B8AA-BE6E-BFF1-016A-B1CCE98BF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E6698-A54D-D9F9-FB97-C26005915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5D1D3-A591-4453-0C4C-589736CE7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7C3A5-EA5D-56A2-8460-A58F10F1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6BFE-BB0D-4E34-E695-3A85EE99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3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EA02-9FE2-58A7-39E4-6464037C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317D5-8B80-66FF-1007-98B6F1191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6F4C7-8C47-B130-B42B-DD9E913C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24B2C-686E-4FDC-5E19-ACD683463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2FD87-882A-5773-CC28-6428F226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6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3AAA29-752F-C3D4-D199-2D86CA62A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F7DAD-0384-B939-8A31-F4992E5FB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935E1-9B82-9854-6D9B-76C03DAEB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DE315-746A-F641-9383-C4E68E8AC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5675F-C6E0-FDE1-DEF0-60C7C4AB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6B4-F642-96CA-D9A5-A824704F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020FE-4EA2-792F-3BF9-722C94A3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138D-24A6-EC52-4538-8807360A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421F5-984F-489D-DEA2-C025BE79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70DB-EC11-FDC9-CB73-26646BFDE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9FD7-89D9-780C-7280-CE1EB6E1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DBD65-92E3-78EC-35F1-6BACF4554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FF956-BD71-A87E-DBF5-30390C97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85BF9-D425-E03C-0E9D-7215262C3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4AE01-B36D-3681-AEC6-8CFB4271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6E72-9C24-BE78-C53B-5AEC5F30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61885-5701-2457-CAE3-12A618AFB3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18EB3-CD8C-F464-A5E7-C4F30FE51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AB16C-A13D-F012-1EEE-FDFD42A4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286FE-8490-2678-80B0-53C43180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E3D80-5C52-2545-0CCD-26FA482D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5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4A8E-C731-0CAB-0F0E-7952CD58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33F33-3931-40AE-CB5A-58EDE6F6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91905-DA5F-0D85-BDF3-852B2E725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6BB34-B0C9-2309-3918-5054840CD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1AD4D4-7377-1F6C-8925-F8190D793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7DA698-7570-CCA6-D30B-7E6E36D7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8085C7-0FC6-51E5-7B3F-1A2DD516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9FA74-232E-89A5-0D00-F2AE720A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7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11B6-2982-9F67-FBA5-2D7301A6F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CE3780-0C38-C958-AF6D-F3F9A76B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5F815-9CC1-6B9B-D786-EE03B21B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4EB45-991B-D40D-5A52-2D93CDE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B3751-479F-B228-F3E6-33C68689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5D5E8-C99F-1374-1E0E-D7B10980E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7A7C6-5A33-F4CD-A5A3-58C79D997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9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31F9-B094-9E01-2A9E-5E9E8C54D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BA46F-0163-30D0-C7ED-BD7E07FB1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153DB-9461-F8C9-6F40-FEF68A872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8257C-EC71-D41E-886D-1BC403D0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10A77-82AE-0C95-1696-EED921B7A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5703C-B395-E07C-80F9-9BB8BC2E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1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BD974-ED08-D181-936A-C1CA79C0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AA8DE-728E-3F1E-E399-CE5FC0EAD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EDA6D-6A7C-9AF5-835D-BCBD47F28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954B1-E84B-8D10-14C6-C81921BE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FBE5C-9BA8-7632-D0D5-4C91019C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AE7DB-3F6F-73BB-6AE4-6F5B06A4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9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E7235A-307F-27DB-0315-2447C7566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BD481-6B63-3362-EDDD-3CB73A0E1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296F6-E421-BA47-3479-F598BBD0E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462EED-5D13-429F-8051-662466757273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D95E-0BCD-2B47-CE4F-6CD221338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750FC-0B91-C19D-1E2A-EF026873A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CB067B-22CE-41C2-B539-C626379F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1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FE8CA90-E08F-D38E-A817-77DCE3BE04D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en-US" dirty="0"/>
                  <a:t>MAT267 –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dirty="0"/>
                  <a:t> Coordinate Axis System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FE8CA90-E08F-D38E-A817-77DCE3BE04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b="-17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457A351D-85BC-746E-9835-4400D96A22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Scott Surgent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2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F90985-1840-A981-C14E-D017FCE84447}"/>
                  </a:ext>
                </a:extLst>
              </p:cNvPr>
              <p:cNvSpPr txBox="1"/>
              <p:nvPr/>
            </p:nvSpPr>
            <p:spPr>
              <a:xfrm>
                <a:off x="422237" y="330015"/>
                <a:ext cx="11604811" cy="6261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7: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=(−2,1,4)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=(5,0,−7)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the distance between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midpoint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distance between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5−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−7−4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171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13.077 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units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midpoint between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−2+5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1+0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4+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−7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F90985-1840-A981-C14E-D017FCE84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37" y="330015"/>
                <a:ext cx="11604811" cy="6261266"/>
              </a:xfrm>
              <a:prstGeom prst="rect">
                <a:avLst/>
              </a:prstGeom>
              <a:blipFill>
                <a:blip r:embed="rId2"/>
                <a:stretch>
                  <a:fillRect l="-788" t="-779" r="-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2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ACEC20-4CA0-F45E-B659-07262D8114E0}"/>
                  </a:ext>
                </a:extLst>
              </p:cNvPr>
              <p:cNvSpPr txBox="1"/>
              <p:nvPr/>
            </p:nvSpPr>
            <p:spPr>
              <a:xfrm>
                <a:off x="669664" y="337551"/>
                <a:ext cx="5763409" cy="5606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Triangles &amp; Collinearity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Three points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 a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triangle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that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the vertices (corners) of the triangle, and that line segments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 the sides (edges).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Letting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 the lengths of the sides of a triangle, and assuming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largest of the three values,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triangle inequality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states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states that the longest side of a triangle cannot be greater than the sum of the lengths of the two shorter sides.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ACEC20-4CA0-F45E-B659-07262D811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64" y="337551"/>
                <a:ext cx="5763409" cy="5606984"/>
              </a:xfrm>
              <a:prstGeom prst="rect">
                <a:avLst/>
              </a:prstGeom>
              <a:blipFill>
                <a:blip r:embed="rId2"/>
                <a:stretch>
                  <a:fillRect l="-1693" t="-870" r="-1587" b="-1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3DF4878-CE69-CE40-F61A-06E0594D8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785" y="337551"/>
            <a:ext cx="4478897" cy="182473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B61E22-FF92-16DB-1DE3-9F8F63698718}"/>
                  </a:ext>
                </a:extLst>
              </p:cNvPr>
              <p:cNvSpPr txBox="1"/>
              <p:nvPr/>
            </p:nvSpPr>
            <p:spPr>
              <a:xfrm>
                <a:off x="7055092" y="2961281"/>
                <a:ext cx="4478897" cy="2839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the length of the longest side is exactly the sum of the lengths of the two shorter sides, which can only happen when points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 on a common line. In such a case, points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collinear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B61E22-FF92-16DB-1DE3-9F8F63698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092" y="2961281"/>
                <a:ext cx="4478897" cy="2839111"/>
              </a:xfrm>
              <a:prstGeom prst="rect">
                <a:avLst/>
              </a:prstGeom>
              <a:blipFill>
                <a:blip r:embed="rId4"/>
                <a:stretch>
                  <a:fillRect l="-2041" t="-1717" r="-2177" b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92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542307-C039-18E5-92ED-3D3655B2859F}"/>
                  </a:ext>
                </a:extLst>
              </p:cNvPr>
              <p:cNvSpPr txBox="1"/>
              <p:nvPr/>
            </p:nvSpPr>
            <p:spPr>
              <a:xfrm>
                <a:off x="680420" y="2607484"/>
                <a:ext cx="11066929" cy="3649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three side-lengths of a triangle are related by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law of cosines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𝑎𝑏</m:t>
                      </m:r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assumed to be the length of the longest side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angle formed at point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side segments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meet. 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=90°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we have the Pythagorean Formula, which relates the three side-lengths of a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right triangle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542307-C039-18E5-92ED-3D3655B28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0" y="2607484"/>
                <a:ext cx="11066929" cy="3649717"/>
              </a:xfrm>
              <a:prstGeom prst="rect">
                <a:avLst/>
              </a:prstGeom>
              <a:blipFill>
                <a:blip r:embed="rId2"/>
                <a:stretch>
                  <a:fillRect l="-882" t="-1338" r="-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90DFC6B-8922-1085-CDA6-A7F0B9FBC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704" y="262248"/>
            <a:ext cx="4478897" cy="1824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92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043FBA-02C7-649B-7C45-7CABC4C5C2F0}"/>
                  </a:ext>
                </a:extLst>
              </p:cNvPr>
              <p:cNvSpPr txBox="1"/>
              <p:nvPr/>
            </p:nvSpPr>
            <p:spPr>
              <a:xfrm>
                <a:off x="454510" y="286970"/>
                <a:ext cx="11131475" cy="5396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8: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Show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=(1,0,2)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=(−2,3,1)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=(0,4,−2)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the vertices of a right triangle.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lengths of the three sides of the triangle: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m:rPr>
                        <m:aln/>
                      </m:rP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1−(−2)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0−3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2−1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en-US" sz="200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2−(−2)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33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−2−0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1−(−2)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length of the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longest, and we use the Pythagorean Formula: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19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14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33 = 19 + 14 is true, the triangle formed by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right triangle.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043FBA-02C7-649B-7C45-7CABC4C5C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10" y="286970"/>
                <a:ext cx="11131475" cy="5396606"/>
              </a:xfrm>
              <a:prstGeom prst="rect">
                <a:avLst/>
              </a:prstGeom>
              <a:blipFill>
                <a:blip r:embed="rId2"/>
                <a:stretch>
                  <a:fillRect l="-602" t="-565" b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04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E05F0C-1529-C3E9-77EE-25A694CE229F}"/>
                  </a:ext>
                </a:extLst>
              </p:cNvPr>
              <p:cNvSpPr txBox="1"/>
              <p:nvPr/>
            </p:nvSpPr>
            <p:spPr>
              <a:xfrm>
                <a:off x="529814" y="302091"/>
                <a:ext cx="11056171" cy="2858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Spheres and Ellipsoids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400" b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sphere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set of ordered triples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are of a fixed distance from a single fixed point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called the </a:t>
                </a:r>
                <a:r>
                  <a:rPr lang="en-US" sz="2400" b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center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distance is called the </a:t>
                </a:r>
                <a:r>
                  <a:rPr lang="en-US" sz="2400" b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radius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Using the distance formula, the simplified formula for a sphere can be written as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E05F0C-1529-C3E9-77EE-25A694CE2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14" y="302091"/>
                <a:ext cx="11056171" cy="2858539"/>
              </a:xfrm>
              <a:prstGeom prst="rect">
                <a:avLst/>
              </a:prstGeom>
              <a:blipFill>
                <a:blip r:embed="rId2"/>
                <a:stretch>
                  <a:fillRect l="-882" t="-1709" r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BE147AF-AA24-58FE-8B31-CE94FF46C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546" y="3429000"/>
            <a:ext cx="3980330" cy="311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91FBB-2031-8750-1818-8342DE953EA3}"/>
                  </a:ext>
                </a:extLst>
              </p:cNvPr>
              <p:cNvSpPr txBox="1"/>
              <p:nvPr/>
            </p:nvSpPr>
            <p:spPr>
              <a:xfrm>
                <a:off x="379206" y="261301"/>
                <a:ext cx="11518751" cy="10640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en-US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equation of a sphere on which the two points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=(4,1,−1)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=(6,7,9)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 directly opposite one another (that is, the line through them forms 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diameter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the sphere. Such points are called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antipodal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points).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91FBB-2031-8750-1818-8342DE953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6" y="261301"/>
                <a:ext cx="11518751" cy="1064009"/>
              </a:xfrm>
              <a:prstGeom prst="rect">
                <a:avLst/>
              </a:prstGeom>
              <a:blipFill>
                <a:blip r:embed="rId2"/>
                <a:stretch>
                  <a:fillRect l="-529" t="-3448" r="-529" b="-9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3B9F66-70F7-0ED1-42FC-59B89C319AD1}"/>
                  </a:ext>
                </a:extLst>
              </p:cNvPr>
              <p:cNvSpPr txBox="1"/>
              <p:nvPr/>
            </p:nvSpPr>
            <p:spPr>
              <a:xfrm>
                <a:off x="379206" y="1567945"/>
                <a:ext cx="11230982" cy="4500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center is the midpoint of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4+6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1+7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−1+9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5,4,4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distance from the midpoint to point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4−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35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the radius, and since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sphere is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=35.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3B9F66-70F7-0ED1-42FC-59B89C319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6" y="1567945"/>
                <a:ext cx="11230982" cy="4500719"/>
              </a:xfrm>
              <a:prstGeom prst="rect">
                <a:avLst/>
              </a:prstGeom>
              <a:blipFill>
                <a:blip r:embed="rId3"/>
                <a:stretch>
                  <a:fillRect l="-543" t="-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36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F32538-49E0-9490-1801-5571D0E4A329}"/>
                  </a:ext>
                </a:extLst>
              </p:cNvPr>
              <p:cNvSpPr txBox="1"/>
              <p:nvPr/>
            </p:nvSpPr>
            <p:spPr>
              <a:xfrm>
                <a:off x="508298" y="275635"/>
                <a:ext cx="11378901" cy="57607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10: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center and radius of the sphere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Complete the square three times: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           + </m:t>
                      </m:r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           + </m:t>
                      </m:r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          =22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groupChr>
                        </m:e>
                        <m:li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−6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</m:groupChr>
                        </m:e>
                        <m:li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e>
                          </m:groupChr>
                        </m:e>
                        <m:li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22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36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Simplified,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sphere has a center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(−1,3,−2)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a radius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F32538-49E0-9490-1801-5571D0E4A3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" y="275635"/>
                <a:ext cx="11378901" cy="5760744"/>
              </a:xfrm>
              <a:prstGeom prst="rect">
                <a:avLst/>
              </a:prstGeom>
              <a:blipFill>
                <a:blip r:embed="rId2"/>
                <a:stretch>
                  <a:fillRect l="-803" t="-847" r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49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39941F-F11E-BD7B-A2D8-B3705330D5ED}"/>
                  </a:ext>
                </a:extLst>
              </p:cNvPr>
              <p:cNvSpPr txBox="1"/>
              <p:nvPr/>
            </p:nvSpPr>
            <p:spPr>
              <a:xfrm>
                <a:off x="508298" y="446608"/>
                <a:ext cx="11088445" cy="1258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b="1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xyz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coordinate axis system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denoted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 represented by three real number lines meeting at a common point, called the origin. The three number lines are called the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Together, the three axes are called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coordinate axes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39941F-F11E-BD7B-A2D8-B3705330D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" y="446608"/>
                <a:ext cx="11088445" cy="1258421"/>
              </a:xfrm>
              <a:prstGeom prst="rect">
                <a:avLst/>
              </a:prstGeom>
              <a:blipFill>
                <a:blip r:embed="rId2"/>
                <a:stretch>
                  <a:fillRect l="-825" t="-3865" r="-880" b="-9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8CFA87D-16C8-0A55-4D06-6DF47608C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86" y="1871829"/>
            <a:ext cx="8488668" cy="293683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C09BE0-38F0-352F-7017-58E2270BAACE}"/>
                  </a:ext>
                </a:extLst>
              </p:cNvPr>
              <p:cNvSpPr txBox="1"/>
              <p:nvPr/>
            </p:nvSpPr>
            <p:spPr>
              <a:xfrm>
                <a:off x="508298" y="5282918"/>
                <a:ext cx="10991627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The three axes 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into eight regions, called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octants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region in which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positive is called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first octant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positive octant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C09BE0-38F0-352F-7017-58E2270BA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" y="5282918"/>
                <a:ext cx="10991627" cy="830997"/>
              </a:xfrm>
              <a:prstGeom prst="rect">
                <a:avLst/>
              </a:prstGeom>
              <a:blipFill>
                <a:blip r:embed="rId4"/>
                <a:stretch>
                  <a:fillRect l="-832" t="-5882" r="-998" b="-15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36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D82EA7-BA40-E175-AEE0-934101260FEA}"/>
                  </a:ext>
                </a:extLst>
              </p:cNvPr>
              <p:cNvSpPr txBox="1"/>
              <p:nvPr/>
            </p:nvSpPr>
            <p:spPr>
              <a:xfrm>
                <a:off x="379208" y="261797"/>
                <a:ext cx="1151875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point is represented by an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ordered triple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in which from the origin (whose ordered triple is (0,0,0)), one moves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units along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-axis, then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units parallel to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-axis, and then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units parallel to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-axis, to arrive at the point. The values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coordinates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of the point</a:t>
                </a:r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D82EA7-BA40-E175-AEE0-934101260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8" y="261797"/>
                <a:ext cx="11518750" cy="1569660"/>
              </a:xfrm>
              <a:prstGeom prst="rect">
                <a:avLst/>
              </a:prstGeom>
              <a:blipFill>
                <a:blip r:embed="rId2"/>
                <a:stretch>
                  <a:fillRect l="-794" t="-3113" r="-794" b="-7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3FF7CF7-8083-9F11-5C21-BCDA90D75C1C}"/>
              </a:ext>
            </a:extLst>
          </p:cNvPr>
          <p:cNvSpPr txBox="1"/>
          <p:nvPr/>
        </p:nvSpPr>
        <p:spPr>
          <a:xfrm>
            <a:off x="379208" y="2128280"/>
            <a:ext cx="11400416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1: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Represent the point (2,3,5) on an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-coordinate axis system.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8241AB-B72A-886C-27C3-1CF75AEF5E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620" y="2643955"/>
            <a:ext cx="3764366" cy="2720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A115E6-72BA-F99B-2127-D34E0517A9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443" y="2718117"/>
            <a:ext cx="3764366" cy="278165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788846-6915-802B-8A80-62118BC713F9}"/>
                  </a:ext>
                </a:extLst>
              </p:cNvPr>
              <p:cNvSpPr txBox="1"/>
              <p:nvPr/>
            </p:nvSpPr>
            <p:spPr>
              <a:xfrm>
                <a:off x="379208" y="5499772"/>
                <a:ext cx="11400416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point (2,3,0) is called a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projection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(2,3,5) onto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found by setting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Other projections can be found similarly.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788846-6915-802B-8A80-62118BC71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8" y="5499772"/>
                <a:ext cx="11400416" cy="863250"/>
              </a:xfrm>
              <a:prstGeom prst="rect">
                <a:avLst/>
              </a:prstGeom>
              <a:blipFill>
                <a:blip r:embed="rId5"/>
                <a:stretch>
                  <a:fillRect l="-802" t="-5634" r="-856" b="-14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58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A14C36-70B8-B841-0CDB-B79C9EDBC688}"/>
                  </a:ext>
                </a:extLst>
              </p:cNvPr>
              <p:cNvSpPr txBox="1"/>
              <p:nvPr/>
            </p:nvSpPr>
            <p:spPr>
              <a:xfrm>
                <a:off x="465268" y="312977"/>
                <a:ext cx="6094206" cy="6000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three coordinate axes, taken two at a time, form three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coordinate planes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and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form the </a:t>
                </a:r>
                <a:r>
                  <a:rPr lang="en-US" sz="2400" b="1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 plane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contains points whose ordered triples are of the form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and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form the </a:t>
                </a:r>
                <a:r>
                  <a:rPr lang="en-US" sz="2400" b="1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 plane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contains points whose ordered triples are of the form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,0,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and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form the </a:t>
                </a:r>
                <a:r>
                  <a:rPr lang="en-US" sz="2400" b="1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 plane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contains points whose ordered triples are of the form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A14C36-70B8-B841-0CDB-B79C9EDBC6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8" y="312977"/>
                <a:ext cx="6094206" cy="6000489"/>
              </a:xfrm>
              <a:prstGeom prst="rect">
                <a:avLst/>
              </a:prstGeom>
              <a:blipFill>
                <a:blip r:embed="rId2"/>
                <a:stretch>
                  <a:fillRect l="-1500" t="-812" r="-1600" b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DE44AC8-4A02-6A25-A255-7EADBC328B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474" y="1275396"/>
            <a:ext cx="3704722" cy="3255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73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1C45E9-EC89-9340-DE57-493B57EAC66B}"/>
              </a:ext>
            </a:extLst>
          </p:cNvPr>
          <p:cNvSpPr txBox="1"/>
          <p:nvPr/>
        </p:nvSpPr>
        <p:spPr>
          <a:xfrm>
            <a:off x="443752" y="266153"/>
            <a:ext cx="11314355" cy="1653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2: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point (100,6,4) is closest to which coordinate plane?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Since the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-value of 4 is the smallest of the three coordinates, the point (100,6,4) is closest to the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coordinate plane.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6C44C1-A237-C8F9-275D-52C387923B04}"/>
                  </a:ext>
                </a:extLst>
              </p:cNvPr>
              <p:cNvSpPr txBox="1"/>
              <p:nvPr/>
            </p:nvSpPr>
            <p:spPr>
              <a:xfrm>
                <a:off x="443751" y="2352872"/>
                <a:ext cx="11314355" cy="24439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its projections onto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and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described by 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so the projection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Similarly, the projection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(4,0,2)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6C44C1-A237-C8F9-275D-52C387923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1" y="2352872"/>
                <a:ext cx="11314355" cy="2443939"/>
              </a:xfrm>
              <a:prstGeom prst="rect">
                <a:avLst/>
              </a:prstGeom>
              <a:blipFill>
                <a:blip r:embed="rId2"/>
                <a:stretch>
                  <a:fillRect l="-862" t="-1995" r="-808" b="-4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25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D88FE4-04B6-317B-2321-C23F956BD40D}"/>
                  </a:ext>
                </a:extLst>
              </p:cNvPr>
              <p:cNvSpPr txBox="1"/>
              <p:nvPr/>
            </p:nvSpPr>
            <p:spPr>
              <a:xfrm>
                <a:off x="443753" y="320255"/>
                <a:ext cx="11486477" cy="4814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its reflections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and the origin.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Points reflected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are found by negating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coordinate. Thus, the reflection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(4,−1,−2)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a similar way, the reflection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reflection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reflect across the origin, we negate all three coordinates. This is equivalent to reflecting a point across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then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then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(in any order). Thus, the reflection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(4,−1,2)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across the origin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−4,1,−2</m:t>
                        </m:r>
                      </m:e>
                    </m:d>
                    <m:r>
                      <a:rPr lang="en-US" sz="2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D88FE4-04B6-317B-2321-C23F956BD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320255"/>
                <a:ext cx="11486477" cy="4814972"/>
              </a:xfrm>
              <a:prstGeom prst="rect">
                <a:avLst/>
              </a:prstGeom>
              <a:blipFill>
                <a:blip r:embed="rId2"/>
                <a:stretch>
                  <a:fillRect l="-849" t="-1014" r="-796" b="-1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57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2F1349-FD3E-0FBA-8F35-3026455F7770}"/>
                  </a:ext>
                </a:extLst>
              </p:cNvPr>
              <p:cNvSpPr txBox="1"/>
              <p:nvPr/>
            </p:nvSpPr>
            <p:spPr>
              <a:xfrm>
                <a:off x="389965" y="317482"/>
                <a:ext cx="6094206" cy="3648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Describe the intersection of the planes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is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and 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is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and they intersect at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-axis. Points on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are described using set notation: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|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=0,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=0,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2F1349-FD3E-0FBA-8F35-3026455F7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65" y="317482"/>
                <a:ext cx="6094206" cy="3648884"/>
              </a:xfrm>
              <a:prstGeom prst="rect">
                <a:avLst/>
              </a:prstGeom>
              <a:blipFill>
                <a:blip r:embed="rId2"/>
                <a:stretch>
                  <a:fillRect l="-1600" t="-1336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25C8DEA-3A2B-B02C-543E-1761721CA6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669" y="317482"/>
            <a:ext cx="4419860" cy="4566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10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4ABB95-83CF-4FAB-1A10-B2A33B41A955}"/>
                  </a:ext>
                </a:extLst>
              </p:cNvPr>
              <p:cNvSpPr txBox="1"/>
              <p:nvPr/>
            </p:nvSpPr>
            <p:spPr>
              <a:xfrm>
                <a:off x="400723" y="307199"/>
                <a:ext cx="7990242" cy="4807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Describe 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as it appears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includes all points of the form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More generally, it can be described using set notation: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=2,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a plane that is parallel 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shifted two units in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equation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does not imply any restriction on the variables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They can assume any real number value.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4ABB95-83CF-4FAB-1A10-B2A33B41A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23" y="307199"/>
                <a:ext cx="7990242" cy="4807791"/>
              </a:xfrm>
              <a:prstGeom prst="rect">
                <a:avLst/>
              </a:prstGeom>
              <a:blipFill>
                <a:blip r:embed="rId2"/>
                <a:stretch>
                  <a:fillRect l="-1221" t="-1014" r="-1221" b="-1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750063C-420B-60D8-9E1F-AFBD87573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531" y="477146"/>
            <a:ext cx="3278344" cy="323424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0D640E-26B4-12A3-0794-6E020065228B}"/>
                  </a:ext>
                </a:extLst>
              </p:cNvPr>
              <p:cNvSpPr txBox="1"/>
              <p:nvPr/>
            </p:nvSpPr>
            <p:spPr>
              <a:xfrm>
                <a:off x="400723" y="4857242"/>
                <a:ext cx="11390554" cy="15547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important to remember the “space” in which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is defined.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it is a plane.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it would be a vertical line passing through (2,0).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it is a point on the real number line.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0D640E-26B4-12A3-0794-6E0200652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23" y="4857242"/>
                <a:ext cx="11390554" cy="1554785"/>
              </a:xfrm>
              <a:prstGeom prst="rect">
                <a:avLst/>
              </a:prstGeom>
              <a:blipFill>
                <a:blip r:embed="rId4"/>
                <a:stretch>
                  <a:fillRect l="-857" r="-803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52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5EBE28-B86E-B375-F381-FB7870EC0385}"/>
                  </a:ext>
                </a:extLst>
              </p:cNvPr>
              <p:cNvSpPr txBox="1"/>
              <p:nvPr/>
            </p:nvSpPr>
            <p:spPr>
              <a:xfrm>
                <a:off x="540572" y="207056"/>
                <a:ext cx="11346627" cy="6038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Distance &amp; Midpoint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two points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2400" b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distance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between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highlight>
                                            <a:srgbClr val="FFFFFF"/>
                                          </a:highlight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the </a:t>
                </a:r>
                <a:r>
                  <a:rPr lang="en-US" sz="2400" b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midpoint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between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highlight>
                                        <a:srgbClr val="FFFFFF"/>
                                      </a:highlight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effectLst/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the distance formula is the Pythagorean formula, and that the midpoint formula simply calculates the arithmetic mean (one at a time) of the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-coordinates, the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-coordinates and the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-coordinates.</a:t>
                </a:r>
                <a:endParaRPr lang="en-US" sz="24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5EBE28-B86E-B375-F381-FB7870EC0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72" y="207056"/>
                <a:ext cx="11346627" cy="6038256"/>
              </a:xfrm>
              <a:prstGeom prst="rect">
                <a:avLst/>
              </a:prstGeom>
              <a:blipFill>
                <a:blip r:embed="rId2"/>
                <a:stretch>
                  <a:fillRect l="-860" t="-808" r="-1558" b="-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7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1690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MAT267 – The xyz Coordinate Axis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2024-08-16T04:52:42Z</dcterms:created>
  <dcterms:modified xsi:type="dcterms:W3CDTF">2024-08-16T05:32:14Z</dcterms:modified>
</cp:coreProperties>
</file>