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268D84-5C65-4876-B5F9-3641860DCABC}" v="348" dt="2024-09-02T01:33:16.9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 Cousland" userId="0add9dda42c7579b" providerId="LiveId" clId="{14268D84-5C65-4876-B5F9-3641860DCABC}"/>
    <pc:docChg chg="addSld delSld modSld">
      <pc:chgData name="Beth Cousland" userId="0add9dda42c7579b" providerId="LiveId" clId="{14268D84-5C65-4876-B5F9-3641860DCABC}" dt="2024-09-02T01:33:16.981" v="465"/>
      <pc:docMkLst>
        <pc:docMk/>
      </pc:docMkLst>
      <pc:sldChg chg="addSp modSp new mod modAnim">
        <pc:chgData name="Beth Cousland" userId="0add9dda42c7579b" providerId="LiveId" clId="{14268D84-5C65-4876-B5F9-3641860DCABC}" dt="2024-09-02T01:26:40.762" v="379"/>
        <pc:sldMkLst>
          <pc:docMk/>
          <pc:sldMk cId="3419129784" sldId="257"/>
        </pc:sldMkLst>
        <pc:spChg chg="add mod">
          <ac:chgData name="Beth Cousland" userId="0add9dda42c7579b" providerId="LiveId" clId="{14268D84-5C65-4876-B5F9-3641860DCABC}" dt="2024-09-02T01:00:29.311" v="12" actId="20577"/>
          <ac:spMkLst>
            <pc:docMk/>
            <pc:sldMk cId="3419129784" sldId="257"/>
            <ac:spMk id="3" creationId="{732D6FDA-0CCF-A0EB-EA5F-DC61C5B59F75}"/>
          </ac:spMkLst>
        </pc:spChg>
      </pc:sldChg>
      <pc:sldChg chg="new del">
        <pc:chgData name="Beth Cousland" userId="0add9dda42c7579b" providerId="LiveId" clId="{14268D84-5C65-4876-B5F9-3641860DCABC}" dt="2024-09-02T00:59:43.200" v="1" actId="47"/>
        <pc:sldMkLst>
          <pc:docMk/>
          <pc:sldMk cId="4090948009" sldId="257"/>
        </pc:sldMkLst>
      </pc:sldChg>
      <pc:sldChg chg="addSp modSp new mod modAnim">
        <pc:chgData name="Beth Cousland" userId="0add9dda42c7579b" providerId="LiveId" clId="{14268D84-5C65-4876-B5F9-3641860DCABC}" dt="2024-09-02T01:26:55" v="383"/>
        <pc:sldMkLst>
          <pc:docMk/>
          <pc:sldMk cId="2397551645" sldId="258"/>
        </pc:sldMkLst>
        <pc:spChg chg="add mod">
          <ac:chgData name="Beth Cousland" userId="0add9dda42c7579b" providerId="LiveId" clId="{14268D84-5C65-4876-B5F9-3641860DCABC}" dt="2024-09-02T01:00:56.756" v="19" actId="255"/>
          <ac:spMkLst>
            <pc:docMk/>
            <pc:sldMk cId="2397551645" sldId="258"/>
            <ac:spMk id="3" creationId="{C6670214-BC97-743C-F39D-B39DAA7348F2}"/>
          </ac:spMkLst>
        </pc:spChg>
        <pc:spChg chg="add mod">
          <ac:chgData name="Beth Cousland" userId="0add9dda42c7579b" providerId="LiveId" clId="{14268D84-5C65-4876-B5F9-3641860DCABC}" dt="2024-09-02T01:01:37.240" v="28" actId="1076"/>
          <ac:spMkLst>
            <pc:docMk/>
            <pc:sldMk cId="2397551645" sldId="258"/>
            <ac:spMk id="7" creationId="{112B2631-B1FF-3997-B7E5-A5679692BAE3}"/>
          </ac:spMkLst>
        </pc:spChg>
        <pc:picChg chg="add mod">
          <ac:chgData name="Beth Cousland" userId="0add9dda42c7579b" providerId="LiveId" clId="{14268D84-5C65-4876-B5F9-3641860DCABC}" dt="2024-09-02T01:01:16.451" v="23" actId="14100"/>
          <ac:picMkLst>
            <pc:docMk/>
            <pc:sldMk cId="2397551645" sldId="258"/>
            <ac:picMk id="5" creationId="{F4BC66EC-85B7-47DF-57F2-62DCEDF204FD}"/>
          </ac:picMkLst>
        </pc:picChg>
        <pc:picChg chg="add mod">
          <ac:chgData name="Beth Cousland" userId="0add9dda42c7579b" providerId="LiveId" clId="{14268D84-5C65-4876-B5F9-3641860DCABC}" dt="2024-09-02T01:01:52.858" v="32" actId="1076"/>
          <ac:picMkLst>
            <pc:docMk/>
            <pc:sldMk cId="2397551645" sldId="258"/>
            <ac:picMk id="9" creationId="{31584956-7F51-9D07-1922-4A31CA205511}"/>
          </ac:picMkLst>
        </pc:picChg>
      </pc:sldChg>
      <pc:sldChg chg="addSp modSp new mod modAnim">
        <pc:chgData name="Beth Cousland" userId="0add9dda42c7579b" providerId="LiveId" clId="{14268D84-5C65-4876-B5F9-3641860DCABC}" dt="2024-09-02T01:27:03.144" v="385"/>
        <pc:sldMkLst>
          <pc:docMk/>
          <pc:sldMk cId="254564402" sldId="259"/>
        </pc:sldMkLst>
        <pc:spChg chg="add mod">
          <ac:chgData name="Beth Cousland" userId="0add9dda42c7579b" providerId="LiveId" clId="{14268D84-5C65-4876-B5F9-3641860DCABC}" dt="2024-09-02T01:02:15.777" v="37" actId="255"/>
          <ac:spMkLst>
            <pc:docMk/>
            <pc:sldMk cId="254564402" sldId="259"/>
            <ac:spMk id="3" creationId="{B8B75097-FD49-63AB-15C4-CA4D61AB9043}"/>
          </ac:spMkLst>
        </pc:spChg>
        <pc:picChg chg="add mod">
          <ac:chgData name="Beth Cousland" userId="0add9dda42c7579b" providerId="LiveId" clId="{14268D84-5C65-4876-B5F9-3641860DCABC}" dt="2024-09-02T01:02:42.431" v="45" actId="1076"/>
          <ac:picMkLst>
            <pc:docMk/>
            <pc:sldMk cId="254564402" sldId="259"/>
            <ac:picMk id="4" creationId="{136540EE-5173-C217-B9F9-46E304497300}"/>
          </ac:picMkLst>
        </pc:picChg>
      </pc:sldChg>
      <pc:sldChg chg="addSp modSp new mod modAnim">
        <pc:chgData name="Beth Cousland" userId="0add9dda42c7579b" providerId="LiveId" clId="{14268D84-5C65-4876-B5F9-3641860DCABC}" dt="2024-09-02T01:27:18.382" v="389"/>
        <pc:sldMkLst>
          <pc:docMk/>
          <pc:sldMk cId="3236531534" sldId="260"/>
        </pc:sldMkLst>
        <pc:spChg chg="add mod">
          <ac:chgData name="Beth Cousland" userId="0add9dda42c7579b" providerId="LiveId" clId="{14268D84-5C65-4876-B5F9-3641860DCABC}" dt="2024-09-02T01:03:13.279" v="54" actId="14100"/>
          <ac:spMkLst>
            <pc:docMk/>
            <pc:sldMk cId="3236531534" sldId="260"/>
            <ac:spMk id="3" creationId="{7366DB10-A8AA-DDD6-343E-DCF61D192F3E}"/>
          </ac:spMkLst>
        </pc:spChg>
        <pc:spChg chg="add">
          <ac:chgData name="Beth Cousland" userId="0add9dda42c7579b" providerId="LiveId" clId="{14268D84-5C65-4876-B5F9-3641860DCABC}" dt="2024-09-02T01:03:48.328" v="59"/>
          <ac:spMkLst>
            <pc:docMk/>
            <pc:sldMk cId="3236531534" sldId="260"/>
            <ac:spMk id="5" creationId="{B8C96683-5160-A086-9EC5-FCA47D1FDC5D}"/>
          </ac:spMkLst>
        </pc:spChg>
        <pc:spChg chg="add">
          <ac:chgData name="Beth Cousland" userId="0add9dda42c7579b" providerId="LiveId" clId="{14268D84-5C65-4876-B5F9-3641860DCABC}" dt="2024-09-02T01:03:48.328" v="59"/>
          <ac:spMkLst>
            <pc:docMk/>
            <pc:sldMk cId="3236531534" sldId="260"/>
            <ac:spMk id="6" creationId="{750DD072-E93E-299A-509B-6D14C113ED23}"/>
          </ac:spMkLst>
        </pc:spChg>
        <pc:spChg chg="add mod">
          <ac:chgData name="Beth Cousland" userId="0add9dda42c7579b" providerId="LiveId" clId="{14268D84-5C65-4876-B5F9-3641860DCABC}" dt="2024-09-02T01:04:44.364" v="93" actId="207"/>
          <ac:spMkLst>
            <pc:docMk/>
            <pc:sldMk cId="3236531534" sldId="260"/>
            <ac:spMk id="8" creationId="{0787F9DC-6D0A-4EFD-D5EF-390AB5070DF9}"/>
          </ac:spMkLst>
        </pc:spChg>
        <pc:picChg chg="add mod">
          <ac:chgData name="Beth Cousland" userId="0add9dda42c7579b" providerId="LiveId" clId="{14268D84-5C65-4876-B5F9-3641860DCABC}" dt="2024-09-02T01:04:31.126" v="70" actId="1076"/>
          <ac:picMkLst>
            <pc:docMk/>
            <pc:sldMk cId="3236531534" sldId="260"/>
            <ac:picMk id="4" creationId="{F8C4632F-9F00-E37C-A435-8B47DE583F04}"/>
          </ac:picMkLst>
        </pc:picChg>
        <pc:picChg chg="add">
          <ac:chgData name="Beth Cousland" userId="0add9dda42c7579b" providerId="LiveId" clId="{14268D84-5C65-4876-B5F9-3641860DCABC}" dt="2024-09-02T01:03:48.328" v="59"/>
          <ac:picMkLst>
            <pc:docMk/>
            <pc:sldMk cId="3236531534" sldId="260"/>
            <ac:picMk id="2049" creationId="{C9FEB3B3-3EC4-AE8C-1B93-3350B5D199BA}"/>
          </ac:picMkLst>
        </pc:picChg>
      </pc:sldChg>
      <pc:sldChg chg="addSp modSp new mod modAnim">
        <pc:chgData name="Beth Cousland" userId="0add9dda42c7579b" providerId="LiveId" clId="{14268D84-5C65-4876-B5F9-3641860DCABC}" dt="2024-09-02T01:27:31.916" v="392"/>
        <pc:sldMkLst>
          <pc:docMk/>
          <pc:sldMk cId="3049122534" sldId="261"/>
        </pc:sldMkLst>
        <pc:spChg chg="add mod">
          <ac:chgData name="Beth Cousland" userId="0add9dda42c7579b" providerId="LiveId" clId="{14268D84-5C65-4876-B5F9-3641860DCABC}" dt="2024-09-02T01:05:47.010" v="105" actId="14100"/>
          <ac:spMkLst>
            <pc:docMk/>
            <pc:sldMk cId="3049122534" sldId="261"/>
            <ac:spMk id="3" creationId="{2DB41D88-21E7-4544-58FC-E81ABC4CB2EF}"/>
          </ac:spMkLst>
        </pc:spChg>
      </pc:sldChg>
      <pc:sldChg chg="addSp modSp new mod modAnim">
        <pc:chgData name="Beth Cousland" userId="0add9dda42c7579b" providerId="LiveId" clId="{14268D84-5C65-4876-B5F9-3641860DCABC}" dt="2024-09-02T01:28:33.764" v="416"/>
        <pc:sldMkLst>
          <pc:docMk/>
          <pc:sldMk cId="579713622" sldId="262"/>
        </pc:sldMkLst>
        <pc:spChg chg="add mod">
          <ac:chgData name="Beth Cousland" userId="0add9dda42c7579b" providerId="LiveId" clId="{14268D84-5C65-4876-B5F9-3641860DCABC}" dt="2024-09-02T01:27:49.789" v="397" actId="20577"/>
          <ac:spMkLst>
            <pc:docMk/>
            <pc:sldMk cId="579713622" sldId="262"/>
            <ac:spMk id="3" creationId="{0D567B8D-0A9C-D8D6-45F2-010D62099659}"/>
          </ac:spMkLst>
        </pc:spChg>
        <pc:spChg chg="add mod">
          <ac:chgData name="Beth Cousland" userId="0add9dda42c7579b" providerId="LiveId" clId="{14268D84-5C65-4876-B5F9-3641860DCABC}" dt="2024-09-02T01:28:22.272" v="413" actId="20577"/>
          <ac:spMkLst>
            <pc:docMk/>
            <pc:sldMk cId="579713622" sldId="262"/>
            <ac:spMk id="5" creationId="{8D0070CF-A025-526D-62B8-FE82BE78C60A}"/>
          </ac:spMkLst>
        </pc:spChg>
        <pc:cxnChg chg="add">
          <ac:chgData name="Beth Cousland" userId="0add9dda42c7579b" providerId="LiveId" clId="{14268D84-5C65-4876-B5F9-3641860DCABC}" dt="2024-09-02T01:06:54.108" v="122" actId="11529"/>
          <ac:cxnSpMkLst>
            <pc:docMk/>
            <pc:sldMk cId="579713622" sldId="262"/>
            <ac:cxnSpMk id="7" creationId="{5989A7A9-A273-0DCD-0683-6BCEB5AE029C}"/>
          </ac:cxnSpMkLst>
        </pc:cxnChg>
      </pc:sldChg>
      <pc:sldChg chg="addSp modSp new mod modAnim">
        <pc:chgData name="Beth Cousland" userId="0add9dda42c7579b" providerId="LiveId" clId="{14268D84-5C65-4876-B5F9-3641860DCABC}" dt="2024-09-02T01:28:57.544" v="421"/>
        <pc:sldMkLst>
          <pc:docMk/>
          <pc:sldMk cId="1696636463" sldId="263"/>
        </pc:sldMkLst>
        <pc:spChg chg="add mod">
          <ac:chgData name="Beth Cousland" userId="0add9dda42c7579b" providerId="LiveId" clId="{14268D84-5C65-4876-B5F9-3641860DCABC}" dt="2024-09-02T01:08:17.726" v="155" actId="207"/>
          <ac:spMkLst>
            <pc:docMk/>
            <pc:sldMk cId="1696636463" sldId="263"/>
            <ac:spMk id="3" creationId="{6498701F-A0FA-0BB9-ED6F-02DA4486FBE7}"/>
          </ac:spMkLst>
        </pc:spChg>
      </pc:sldChg>
      <pc:sldChg chg="addSp modSp new mod modAnim">
        <pc:chgData name="Beth Cousland" userId="0add9dda42c7579b" providerId="LiveId" clId="{14268D84-5C65-4876-B5F9-3641860DCABC}" dt="2024-09-02T01:29:24.166" v="427"/>
        <pc:sldMkLst>
          <pc:docMk/>
          <pc:sldMk cId="1778101871" sldId="264"/>
        </pc:sldMkLst>
        <pc:spChg chg="add mod">
          <ac:chgData name="Beth Cousland" userId="0add9dda42c7579b" providerId="LiveId" clId="{14268D84-5C65-4876-B5F9-3641860DCABC}" dt="2024-09-02T01:08:45.603" v="161" actId="20577"/>
          <ac:spMkLst>
            <pc:docMk/>
            <pc:sldMk cId="1778101871" sldId="264"/>
            <ac:spMk id="3" creationId="{F92622A8-8094-2DBB-74AC-466995AA04A9}"/>
          </ac:spMkLst>
        </pc:spChg>
      </pc:sldChg>
      <pc:sldChg chg="addSp modSp new mod modAnim">
        <pc:chgData name="Beth Cousland" userId="0add9dda42c7579b" providerId="LiveId" clId="{14268D84-5C65-4876-B5F9-3641860DCABC}" dt="2024-09-02T01:29:44.744" v="432"/>
        <pc:sldMkLst>
          <pc:docMk/>
          <pc:sldMk cId="1023172558" sldId="265"/>
        </pc:sldMkLst>
        <pc:spChg chg="add mod">
          <ac:chgData name="Beth Cousland" userId="0add9dda42c7579b" providerId="LiveId" clId="{14268D84-5C65-4876-B5F9-3641860DCABC}" dt="2024-09-02T01:29:36.494" v="430" actId="20577"/>
          <ac:spMkLst>
            <pc:docMk/>
            <pc:sldMk cId="1023172558" sldId="265"/>
            <ac:spMk id="3" creationId="{60256C13-912A-DEBF-C7A1-0E61CD5EDBB3}"/>
          </ac:spMkLst>
        </pc:spChg>
      </pc:sldChg>
      <pc:sldChg chg="addSp modSp new mod modAnim">
        <pc:chgData name="Beth Cousland" userId="0add9dda42c7579b" providerId="LiveId" clId="{14268D84-5C65-4876-B5F9-3641860DCABC}" dt="2024-09-02T01:30:21.311" v="438"/>
        <pc:sldMkLst>
          <pc:docMk/>
          <pc:sldMk cId="3598098977" sldId="266"/>
        </pc:sldMkLst>
        <pc:spChg chg="add mod">
          <ac:chgData name="Beth Cousland" userId="0add9dda42c7579b" providerId="LiveId" clId="{14268D84-5C65-4876-B5F9-3641860DCABC}" dt="2024-09-02T01:29:58.764" v="435" actId="20577"/>
          <ac:spMkLst>
            <pc:docMk/>
            <pc:sldMk cId="3598098977" sldId="266"/>
            <ac:spMk id="3" creationId="{34B1C9AB-6F15-DAD5-8584-3512878CEAC5}"/>
          </ac:spMkLst>
        </pc:spChg>
      </pc:sldChg>
      <pc:sldChg chg="addSp modSp new mod modAnim">
        <pc:chgData name="Beth Cousland" userId="0add9dda42c7579b" providerId="LiveId" clId="{14268D84-5C65-4876-B5F9-3641860DCABC}" dt="2024-09-02T01:30:32.891" v="441"/>
        <pc:sldMkLst>
          <pc:docMk/>
          <pc:sldMk cId="1130335330" sldId="267"/>
        </pc:sldMkLst>
        <pc:spChg chg="add mod">
          <ac:chgData name="Beth Cousland" userId="0add9dda42c7579b" providerId="LiveId" clId="{14268D84-5C65-4876-B5F9-3641860DCABC}" dt="2024-09-02T01:11:34.297" v="194" actId="20577"/>
          <ac:spMkLst>
            <pc:docMk/>
            <pc:sldMk cId="1130335330" sldId="267"/>
            <ac:spMk id="3" creationId="{89893966-90A6-37AB-DFB7-C6F33B25B1BD}"/>
          </ac:spMkLst>
        </pc:spChg>
      </pc:sldChg>
      <pc:sldChg chg="addSp modSp new mod modAnim">
        <pc:chgData name="Beth Cousland" userId="0add9dda42c7579b" providerId="LiveId" clId="{14268D84-5C65-4876-B5F9-3641860DCABC}" dt="2024-09-02T01:30:51.075" v="445"/>
        <pc:sldMkLst>
          <pc:docMk/>
          <pc:sldMk cId="477060645" sldId="268"/>
        </pc:sldMkLst>
        <pc:spChg chg="add mod">
          <ac:chgData name="Beth Cousland" userId="0add9dda42c7579b" providerId="LiveId" clId="{14268D84-5C65-4876-B5F9-3641860DCABC}" dt="2024-09-02T01:13:52.071" v="221" actId="20577"/>
          <ac:spMkLst>
            <pc:docMk/>
            <pc:sldMk cId="477060645" sldId="268"/>
            <ac:spMk id="3" creationId="{9F3AC544-14C8-9788-F240-88F024FF3959}"/>
          </ac:spMkLst>
        </pc:spChg>
      </pc:sldChg>
      <pc:sldChg chg="addSp modSp new mod modAnim">
        <pc:chgData name="Beth Cousland" userId="0add9dda42c7579b" providerId="LiveId" clId="{14268D84-5C65-4876-B5F9-3641860DCABC}" dt="2024-09-02T01:33:16.981" v="465"/>
        <pc:sldMkLst>
          <pc:docMk/>
          <pc:sldMk cId="3100725843" sldId="269"/>
        </pc:sldMkLst>
        <pc:spChg chg="add mod">
          <ac:chgData name="Beth Cousland" userId="0add9dda42c7579b" providerId="LiveId" clId="{14268D84-5C65-4876-B5F9-3641860DCABC}" dt="2024-09-02T01:16:34.699" v="259" actId="122"/>
          <ac:spMkLst>
            <pc:docMk/>
            <pc:sldMk cId="3100725843" sldId="269"/>
            <ac:spMk id="3" creationId="{273EE9C6-CAE6-75BC-66AE-F8AFDD53996F}"/>
          </ac:spMkLst>
        </pc:spChg>
      </pc:sldChg>
      <pc:sldChg chg="addSp modSp new mod modAnim">
        <pc:chgData name="Beth Cousland" userId="0add9dda42c7579b" providerId="LiveId" clId="{14268D84-5C65-4876-B5F9-3641860DCABC}" dt="2024-09-02T01:31:15.127" v="450"/>
        <pc:sldMkLst>
          <pc:docMk/>
          <pc:sldMk cId="275653673" sldId="270"/>
        </pc:sldMkLst>
        <pc:spChg chg="add mod">
          <ac:chgData name="Beth Cousland" userId="0add9dda42c7579b" providerId="LiveId" clId="{14268D84-5C65-4876-B5F9-3641860DCABC}" dt="2024-09-02T01:19:34.853" v="264" actId="255"/>
          <ac:spMkLst>
            <pc:docMk/>
            <pc:sldMk cId="275653673" sldId="270"/>
            <ac:spMk id="3" creationId="{AFFB0C21-8B56-8247-D099-C6E264D48D2E}"/>
          </ac:spMkLst>
        </pc:spChg>
      </pc:sldChg>
      <pc:sldChg chg="addSp modSp new mod modAnim">
        <pc:chgData name="Beth Cousland" userId="0add9dda42c7579b" providerId="LiveId" clId="{14268D84-5C65-4876-B5F9-3641860DCABC}" dt="2024-09-02T01:31:24.121" v="452"/>
        <pc:sldMkLst>
          <pc:docMk/>
          <pc:sldMk cId="1345812253" sldId="271"/>
        </pc:sldMkLst>
        <pc:spChg chg="add mod">
          <ac:chgData name="Beth Cousland" userId="0add9dda42c7579b" providerId="LiveId" clId="{14268D84-5C65-4876-B5F9-3641860DCABC}" dt="2024-09-02T01:20:50.823" v="284" actId="255"/>
          <ac:spMkLst>
            <pc:docMk/>
            <pc:sldMk cId="1345812253" sldId="271"/>
            <ac:spMk id="3" creationId="{01D3F2D2-1472-6743-F872-0C8C59320548}"/>
          </ac:spMkLst>
        </pc:spChg>
      </pc:sldChg>
      <pc:sldChg chg="addSp modSp new mod modAnim">
        <pc:chgData name="Beth Cousland" userId="0add9dda42c7579b" providerId="LiveId" clId="{14268D84-5C65-4876-B5F9-3641860DCABC}" dt="2024-09-02T01:31:51.199" v="458"/>
        <pc:sldMkLst>
          <pc:docMk/>
          <pc:sldMk cId="2328888096" sldId="272"/>
        </pc:sldMkLst>
        <pc:spChg chg="add mod">
          <ac:chgData name="Beth Cousland" userId="0add9dda42c7579b" providerId="LiveId" clId="{14268D84-5C65-4876-B5F9-3641860DCABC}" dt="2024-09-02T01:26:14.090" v="375" actId="207"/>
          <ac:spMkLst>
            <pc:docMk/>
            <pc:sldMk cId="2328888096" sldId="272"/>
            <ac:spMk id="3" creationId="{11DC3DA2-5192-BFE5-F932-0951A0C0E0FA}"/>
          </ac:spMkLst>
        </pc:spChg>
        <pc:cxnChg chg="add mod">
          <ac:chgData name="Beth Cousland" userId="0add9dda42c7579b" providerId="LiveId" clId="{14268D84-5C65-4876-B5F9-3641860DCABC}" dt="2024-09-02T01:25:56.738" v="372" actId="1582"/>
          <ac:cxnSpMkLst>
            <pc:docMk/>
            <pc:sldMk cId="2328888096" sldId="272"/>
            <ac:cxnSpMk id="5" creationId="{0AB4B70F-C64B-EF42-0913-B12A4C10E4B8}"/>
          </ac:cxnSpMkLst>
        </pc:cxnChg>
      </pc:sldChg>
      <pc:sldChg chg="addSp modSp new mod modAnim">
        <pc:chgData name="Beth Cousland" userId="0add9dda42c7579b" providerId="LiveId" clId="{14268D84-5C65-4876-B5F9-3641860DCABC}" dt="2024-09-02T01:32:08.599" v="461"/>
        <pc:sldMkLst>
          <pc:docMk/>
          <pc:sldMk cId="2638139805" sldId="273"/>
        </pc:sldMkLst>
        <pc:spChg chg="add mod">
          <ac:chgData name="Beth Cousland" userId="0add9dda42c7579b" providerId="LiveId" clId="{14268D84-5C65-4876-B5F9-3641860DCABC}" dt="2024-09-02T01:25:09.350" v="359" actId="20577"/>
          <ac:spMkLst>
            <pc:docMk/>
            <pc:sldMk cId="2638139805" sldId="273"/>
            <ac:spMk id="3" creationId="{4341B6B9-8392-DF9E-6114-03D533B38EB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2A253-DC94-24BA-2F1B-00C67C6606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4D4A6B-5C3D-1267-8D4C-4883594C30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092B4-9EEF-769C-70E7-66DE29222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7AF-3E1A-4199-B20E-A35F97E1D20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E88F0-216E-F0DB-8A00-E38121A81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EF557-5711-3F83-CF89-9553727F6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6153-6A4C-4A9B-933F-31F2D57C3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84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E827F-99D1-0206-7A5D-F6F6D0236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0A6E28-806E-8492-FE11-1DA24BC5B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42E59-473E-5AD4-CD9A-585DC1DDF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7AF-3E1A-4199-B20E-A35F97E1D20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9E215-0DEF-EBD0-44DA-2FC51EFE9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C7588-A512-DBC3-3FBE-1C6D05500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6153-6A4C-4A9B-933F-31F2D57C3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1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B2214F-084F-1721-6CA0-2813622C14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975DCA-BFAE-1108-6905-975BC7F18B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87115-18C7-7931-8063-20D71AFBC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7AF-3E1A-4199-B20E-A35F97E1D20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3974A-81D1-72EE-33EA-46C035D10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9EAF1-146D-4749-5C87-FFD62F285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6153-6A4C-4A9B-933F-31F2D57C3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203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DEE26-926A-F51F-0769-E09459DA3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26136-CA97-32F0-9B06-5B868E037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18847-F5A4-4214-0F81-0305E5CA2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7AF-3E1A-4199-B20E-A35F97E1D20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D2F8E-C2BD-30B7-754E-3012B708B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64F7B-6219-491B-1A8C-1CBF7CBD8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6153-6A4C-4A9B-933F-31F2D57C3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84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83C40-A295-6508-6EE6-20096F36F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A7ADAD-109B-9700-C921-B8035E4E1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33847-6445-8037-125A-0D11D1AAE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7AF-3E1A-4199-B20E-A35F97E1D20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0D3F4-EAD7-2652-F1F5-E87FF6B96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9FF33-6ED0-858C-97DB-8AADA5E4B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6153-6A4C-4A9B-933F-31F2D57C3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14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58FCF-94A0-03B8-5A62-323890928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1541D-1E3D-005D-7F3D-BF16C96296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FEB64-75E7-F9E5-8E7F-C9A30B15A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FC32BA-D33B-FF2E-D076-63B84EC49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7AF-3E1A-4199-B20E-A35F97E1D20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4E241F-DDE9-4FE5-92CD-6D6745AFC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F51672-92FB-B895-86B7-0E8109EA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6153-6A4C-4A9B-933F-31F2D57C3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12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7093D-E9EF-1BBF-2C9C-8F0B47D14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8BDEC5-B0AC-4433-4B99-93528F683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443E1A-9A66-4F36-60B0-2213A072A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A6190E-0EEF-9854-9BFD-DF9E77182A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FAAFD2-AB1D-EDEA-F05D-1CA04A613C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85AC7B-E9F4-FAD4-BF5C-4B425DAF8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7AF-3E1A-4199-B20E-A35F97E1D20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C94A4F-23A4-0240-9FCD-6433D8D7C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595A38-2BAD-CF90-7D55-2DDCADDDA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6153-6A4C-4A9B-933F-31F2D57C3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80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F4A21-3458-B1DD-0C29-5289D6CDB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99C3BD-121D-313A-E15B-D2FF9E134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7AF-3E1A-4199-B20E-A35F97E1D20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26B3B3-9BF3-8B13-3829-1F5363F3F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E9570A-6BE5-5E0C-9C96-560FA0C7C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6153-6A4C-4A9B-933F-31F2D57C3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510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E4679-80C2-CF22-D364-855146962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7AF-3E1A-4199-B20E-A35F97E1D20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1D1C28-A4A2-0F8F-6A80-6A7F8DB35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044B8A-0D60-CD98-103C-A73EE3865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6153-6A4C-4A9B-933F-31F2D57C3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79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9EF32-5AF1-4CCC-EB5C-C125BA4BD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C9D8F-7F21-D2C4-762E-7AE903AA7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DC1A5-4005-5EA6-B98C-9519E085F6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DC89A3-C39D-8D4E-C36B-4A2E787D6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7AF-3E1A-4199-B20E-A35F97E1D20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E51A5-7199-08AC-22EB-B8A2721EB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8AC2B6-01CC-C24D-DCA0-AD0817F37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6153-6A4C-4A9B-933F-31F2D57C3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06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122DA-BDC9-925B-EC8A-1A43046B3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4A06DD-C70D-AE47-C95A-33AAA68A99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BA8BC2-D474-50DF-1032-8232C98B1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02E27B-F64B-5962-4614-6F0DC5C44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7AF-3E1A-4199-B20E-A35F97E1D20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283A41-25F6-602F-525C-463420494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EAE128-F465-66F1-2AD5-6A35C8757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6153-6A4C-4A9B-933F-31F2D57C3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4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839C45-A401-DCCB-A043-804987B71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BDF635-551B-409E-C596-8F23C3058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4B031-19F1-950B-C351-C821B443A1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92E7AF-3E1A-4199-B20E-A35F97E1D20C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C6A33-04DC-DCB1-EFB8-A1928EF01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1E8CC-8988-304A-AFB6-9AA9075289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8A6153-6A4C-4A9B-933F-31F2D57C3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084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18637-7F8D-B948-941C-9DBBF4359D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Vector Functions &amp; </a:t>
            </a:r>
            <a:br>
              <a:rPr lang="en-US" dirty="0"/>
            </a:br>
            <a:r>
              <a:rPr lang="en-US" dirty="0"/>
              <a:t>Space Curves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50CE9F-8BD6-A926-5DA3-E3946DB66E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Scott Surgent</a:t>
            </a:r>
          </a:p>
        </p:txBody>
      </p:sp>
    </p:spTree>
    <p:extLst>
      <p:ext uri="{BB962C8B-B14F-4D97-AF65-F5344CB8AC3E}">
        <p14:creationId xmlns:p14="http://schemas.microsoft.com/office/powerpoint/2010/main" val="554228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0256C13-912A-DEBF-C7A1-0E61CD5EDBB3}"/>
                  </a:ext>
                </a:extLst>
              </p:cNvPr>
              <p:cNvSpPr txBox="1"/>
              <p:nvPr/>
            </p:nvSpPr>
            <p:spPr>
              <a:xfrm>
                <a:off x="346934" y="262638"/>
                <a:ext cx="11368144" cy="44392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8: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 circular cylinder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=25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intersected by the plane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Find a vector-valued function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that describes the curve formed by the intersection of these two surfaces.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There are many possible vector-valued functions that describe this curve. One possible way is to note that we can write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)=5</m:t>
                    </m:r>
                    <m:func>
                      <m:func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func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=5</m:t>
                    </m:r>
                    <m:func>
                      <m:func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func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≤2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Then, since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have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=4−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that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=4−5</m:t>
                    </m:r>
                    <m:func>
                      <m:func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func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curve of intersection is given by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  <m:func>
                            <m:func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func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 5</m:t>
                          </m:r>
                          <m:func>
                            <m:func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func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 4−5</m:t>
                          </m:r>
                          <m:func>
                            <m:func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func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  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for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0≤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≤2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𝜋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0256C13-912A-DEBF-C7A1-0E61CD5EDB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934" y="262638"/>
                <a:ext cx="11368144" cy="4439229"/>
              </a:xfrm>
              <a:prstGeom prst="rect">
                <a:avLst/>
              </a:prstGeom>
              <a:blipFill>
                <a:blip r:embed="rId2"/>
                <a:stretch>
                  <a:fillRect l="-858" t="-1099" r="-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317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4B1C9AB-6F15-DAD5-8584-3512878CEAC5}"/>
                  </a:ext>
                </a:extLst>
              </p:cNvPr>
              <p:cNvSpPr txBox="1"/>
              <p:nvPr/>
            </p:nvSpPr>
            <p:spPr>
              <a:xfrm>
                <a:off x="432995" y="237558"/>
                <a:ext cx="11357385" cy="60199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9: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circular cylinder of radius 2 is centered at the origin such that 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-axis is the axis of symmetry of the cylinder. Describe this surface parametrically, using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𝑣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as the parameter variables.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Since 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-axis is the axis of symmetry, we infer that the circular cross sections lie on planes parallel to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-plane. For example, a circle of radius 2 on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 (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0) is described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Using parameter variable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can describe the circle by letting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func>
                      <m:func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</m:func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func>
                      <m:func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</m:func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the 2 represents the circle’s radius. Note that the circular cross-sections depend only on variable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 we can let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𝑣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representing the extension of the circle into the positive and negative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direction, with no restrictions on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𝑣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cylinder is described parametrically as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,2</m:t>
                          </m:r>
                          <m:func>
                            <m:func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,2</m:t>
                          </m:r>
                          <m:func>
                            <m:func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</m:func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 0≤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𝑢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≤2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𝜋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  −∞&lt;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&lt;∞.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4B1C9AB-6F15-DAD5-8584-3512878CEA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95" y="237558"/>
                <a:ext cx="11357385" cy="6019918"/>
              </a:xfrm>
              <a:prstGeom prst="rect">
                <a:avLst/>
              </a:prstGeom>
              <a:blipFill>
                <a:blip r:embed="rId2"/>
                <a:stretch>
                  <a:fillRect l="-805" t="-811" r="-8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809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9893966-90A6-37AB-DFB7-C6F33B25B1BD}"/>
                  </a:ext>
                </a:extLst>
              </p:cNvPr>
              <p:cNvSpPr txBox="1"/>
              <p:nvPr/>
            </p:nvSpPr>
            <p:spPr>
              <a:xfrm>
                <a:off x="432995" y="261260"/>
                <a:ext cx="11411174" cy="29224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10: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Describe the cone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parametrically using variables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𝑣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Observe that cross sections of this surface with a plane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results in a circle of radius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 if we let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can then define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</m:t>
                    </m:r>
                    <m:func>
                      <m:func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</m:func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</m:t>
                    </m:r>
                    <m:func>
                      <m:func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</m:func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which result in circles of radius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we have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  <m:func>
                          <m:func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</m:func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  <m:func>
                          <m:func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</m:func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≤2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≥0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9893966-90A6-37AB-DFB7-C6F33B25B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95" y="261260"/>
                <a:ext cx="11411174" cy="2922467"/>
              </a:xfrm>
              <a:prstGeom prst="rect">
                <a:avLst/>
              </a:prstGeom>
              <a:blipFill>
                <a:blip r:embed="rId2"/>
                <a:stretch>
                  <a:fillRect l="-801" r="-855" b="-3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033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F3AC544-14C8-9788-F240-88F024FF3959}"/>
                  </a:ext>
                </a:extLst>
              </p:cNvPr>
              <p:cNvSpPr txBox="1"/>
              <p:nvPr/>
            </p:nvSpPr>
            <p:spPr>
              <a:xfrm>
                <a:off x="333487" y="297689"/>
                <a:ext cx="11166437" cy="61461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Differentiation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Given a vector-valued function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 derivative of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given by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𝐫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 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24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4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′(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assuming that the derivatives exist. Note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′(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itself a vector-valued function. Visually, the vectors given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can be shifted in such a way so that they are tangent to the curve traced out by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F3AC544-14C8-9788-F240-88F024FF39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487" y="297689"/>
                <a:ext cx="11166437" cy="6146106"/>
              </a:xfrm>
              <a:prstGeom prst="rect">
                <a:avLst/>
              </a:prstGeom>
              <a:blipFill>
                <a:blip r:embed="rId2"/>
                <a:stretch>
                  <a:fillRect l="-874" t="-794" r="-874" b="-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706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73EE9C6-CAE6-75BC-66AE-F8AFDD53996F}"/>
                  </a:ext>
                </a:extLst>
              </p:cNvPr>
              <p:cNvSpPr txBox="1"/>
              <p:nvPr/>
            </p:nvSpPr>
            <p:spPr>
              <a:xfrm>
                <a:off x="476026" y="283968"/>
                <a:ext cx="11152989" cy="52457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11: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 object moves through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along a path defined by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,2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,5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where all dimensions are in meters. Find the object’s velocity and its speed when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seconds.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derivative of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,2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,5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,4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+1,5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when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seconds, the object has a velocity of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i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𝐫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 4</m:t>
                          </m:r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+1, 5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48,17,5</m:t>
                          </m:r>
                        </m:e>
                      </m:d>
                    </m:oMath>
                  </m:oMathPara>
                </a14:m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object’s speed at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seconds is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i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𝐫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e>
                        </m:d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48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17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≈51.2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meters per second.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73EE9C6-CAE6-75BC-66AE-F8AFDD5399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26" y="283968"/>
                <a:ext cx="11152989" cy="5245795"/>
              </a:xfrm>
              <a:prstGeom prst="rect">
                <a:avLst/>
              </a:prstGeom>
              <a:blipFill>
                <a:blip r:embed="rId2"/>
                <a:stretch>
                  <a:fillRect l="-820" t="-11395" r="-820" b="-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072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FFB0C21-8B56-8247-D099-C6E264D48D2E}"/>
                  </a:ext>
                </a:extLst>
              </p:cNvPr>
              <p:cNvSpPr txBox="1"/>
              <p:nvPr/>
            </p:nvSpPr>
            <p:spPr>
              <a:xfrm>
                <a:off x="422237" y="275855"/>
                <a:ext cx="11185263" cy="56053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12: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 object moves through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along a path defined by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+3, 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5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Find the equation of the tangent line to this path when the object is at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(7,20,20)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Solution.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We need both a direction vector and a position vector.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location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(7,20,20)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corresponds to a position vector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7,20,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setting this equal to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+3, 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5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can deduce that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derivative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1, 2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+1, 5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the direction vector is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i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𝐫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 2(4)+1, 5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1,9,5</m:t>
                          </m:r>
                        </m:e>
                      </m:d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the object’s tangent line in vector form at this instant is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7, 20, 20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1, 9, 5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or equivalently,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7+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20+9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20+5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FFB0C21-8B56-8247-D099-C6E264D48D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237" y="275855"/>
                <a:ext cx="11185263" cy="5605317"/>
              </a:xfrm>
              <a:prstGeom prst="rect">
                <a:avLst/>
              </a:prstGeom>
              <a:blipFill>
                <a:blip r:embed="rId2"/>
                <a:stretch>
                  <a:fillRect l="-817" t="-10652" r="-872" b="-14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65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1D3F2D2-1472-6743-F872-0C8C59320548}"/>
                  </a:ext>
                </a:extLst>
              </p:cNvPr>
              <p:cNvSpPr txBox="1"/>
              <p:nvPr/>
            </p:nvSpPr>
            <p:spPr>
              <a:xfrm>
                <a:off x="357691" y="244712"/>
                <a:ext cx="11497235" cy="42732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Integration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Given a vector-valued function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 indefinite integral of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given by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𝐫</m:t>
                          </m:r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𝑑𝑡</m:t>
                              </m:r>
                            </m:e>
                          </m:nary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 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𝑑𝑡</m:t>
                              </m:r>
                            </m:e>
                          </m:nary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 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𝑑𝑡</m:t>
                              </m:r>
                            </m:e>
                          </m:nary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vector composed of the constants of integration of the components of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1D3F2D2-1472-6743-F872-0C8C593205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691" y="244712"/>
                <a:ext cx="11497235" cy="4273286"/>
              </a:xfrm>
              <a:prstGeom prst="rect">
                <a:avLst/>
              </a:prstGeom>
              <a:blipFill>
                <a:blip r:embed="rId2"/>
                <a:stretch>
                  <a:fillRect l="-848" t="-1141" r="-795" b="-2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581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1DC3DA2-5192-BFE5-F932-0951A0C0E0FA}"/>
                  </a:ext>
                </a:extLst>
              </p:cNvPr>
              <p:cNvSpPr txBox="1"/>
              <p:nvPr/>
            </p:nvSpPr>
            <p:spPr>
              <a:xfrm>
                <a:off x="405204" y="338042"/>
                <a:ext cx="11381591" cy="59985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13: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𝐫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ad>
                          <m:radPr>
                            <m:degHide m:val="on"/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ra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0,0,0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Note that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𝐫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e>
                    </m:nary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𝐤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constant vector.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𝐫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𝑑𝑡</m:t>
                              </m:r>
                            </m:e>
                          </m:nary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 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rad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𝑑𝑡</m:t>
                              </m:r>
                            </m:e>
                          </m:nary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 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unc>
                                <m:func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𝑑𝑡</m:t>
                              </m:r>
                            </m:e>
                          </m:nary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p>
                              <m:f>
                                <m:fPr>
                                  <m:type m:val="lin"/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,−</m:t>
                          </m:r>
                          <m:func>
                            <m:func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func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0,0,0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have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0,0,0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e>
                              </m:d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400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f>
                                <m:fPr>
                                  <m:type m:val="lin"/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,−</m:t>
                          </m:r>
                          <m:func>
                            <m:func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400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en-US" sz="24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</m:t>
                      </m:r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0,0,0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,0,−1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1DC3DA2-5192-BFE5-F932-0951A0C0E0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204" y="338042"/>
                <a:ext cx="11381591" cy="5998502"/>
              </a:xfrm>
              <a:prstGeom prst="rect">
                <a:avLst/>
              </a:prstGeom>
              <a:blipFill>
                <a:blip r:embed="rId2"/>
                <a:stretch>
                  <a:fillRect l="-803" t="-11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AB4B70F-C64B-EF42-0913-B12A4C10E4B8}"/>
              </a:ext>
            </a:extLst>
          </p:cNvPr>
          <p:cNvCxnSpPr/>
          <p:nvPr/>
        </p:nvCxnSpPr>
        <p:spPr>
          <a:xfrm>
            <a:off x="6970955" y="5841402"/>
            <a:ext cx="45182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888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341B6B9-8392-DF9E-6114-03D533B38EB9}"/>
                  </a:ext>
                </a:extLst>
              </p:cNvPr>
              <p:cNvSpPr txBox="1"/>
              <p:nvPr/>
            </p:nvSpPr>
            <p:spPr>
              <a:xfrm>
                <a:off x="486783" y="284394"/>
                <a:ext cx="10948595" cy="50116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forces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b="1" i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p>
                              <m:f>
                                <m:fPr>
                                  <m:type m:val="lin"/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,−</m:t>
                          </m:r>
                          <m:func>
                            <m:func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func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,0,1</m:t>
                          </m:r>
                        </m:e>
                      </m:d>
                    </m:oMath>
                  </m:oMathPara>
                </a14:m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or simplified as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b="1" i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−1),</m:t>
                          </m:r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p>
                              <m:f>
                                <m:fPr>
                                  <m:type m:val="lin"/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,1−</m:t>
                          </m:r>
                          <m:func>
                            <m:func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Don’t confuse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0,0,0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as being the constant vector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341B6B9-8392-DF9E-6114-03D533B38E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83" y="284394"/>
                <a:ext cx="10948595" cy="5011628"/>
              </a:xfrm>
              <a:prstGeom prst="rect">
                <a:avLst/>
              </a:prstGeom>
              <a:blipFill>
                <a:blip r:embed="rId2"/>
                <a:stretch>
                  <a:fillRect l="-891" b="-1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813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32D6FDA-0CCF-A0EB-EA5F-DC61C5B59F75}"/>
                  </a:ext>
                </a:extLst>
              </p:cNvPr>
              <p:cNvSpPr txBox="1"/>
              <p:nvPr/>
            </p:nvSpPr>
            <p:spPr>
              <a:xfrm>
                <a:off x="731520" y="505610"/>
                <a:ext cx="10434918" cy="52101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Up to this point, we have presented vectors with constant components, for example,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1,2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2,−5,4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We now allow the components of a vector to be functions of a common variable.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example,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+1, 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presents a function whose input is a scalar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whose output is a vector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Such a function is called a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vector-valued function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called a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parameter variable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common notation is to write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), 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vector-valued functions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vector-valued functions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number of parameter variables can be greater than one.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32D6FDA-0CCF-A0EB-EA5F-DC61C5B59F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" y="505610"/>
                <a:ext cx="10434918" cy="5210144"/>
              </a:xfrm>
              <a:prstGeom prst="rect">
                <a:avLst/>
              </a:prstGeom>
              <a:blipFill>
                <a:blip r:embed="rId2"/>
                <a:stretch>
                  <a:fillRect l="-876" t="-936" r="-876" b="-16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912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6670214-BC97-743C-F39D-B39DAA7348F2}"/>
                  </a:ext>
                </a:extLst>
              </p:cNvPr>
              <p:cNvSpPr txBox="1"/>
              <p:nvPr/>
            </p:nvSpPr>
            <p:spPr>
              <a:xfrm>
                <a:off x="336177" y="280391"/>
                <a:ext cx="6094206" cy="16535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1: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Sketch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+1,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−1≤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≤2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Let’s build an input-output table: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6670214-BC97-743C-F39D-B39DAA7348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77" y="280391"/>
                <a:ext cx="6094206" cy="1653594"/>
              </a:xfrm>
              <a:prstGeom prst="rect">
                <a:avLst/>
              </a:prstGeom>
              <a:blipFill>
                <a:blip r:embed="rId2"/>
                <a:stretch>
                  <a:fillRect l="-1500" t="-2952" r="-1600" b="-73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F4BC66EC-85B7-47DF-57F2-62DCEDF204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177" y="2114560"/>
            <a:ext cx="6306733" cy="227456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12B2631-B1FF-3997-B7E5-A5679692BAE3}"/>
                  </a:ext>
                </a:extLst>
              </p:cNvPr>
              <p:cNvSpPr txBox="1"/>
              <p:nvPr/>
            </p:nvSpPr>
            <p:spPr>
              <a:xfrm>
                <a:off x="7304441" y="280391"/>
                <a:ext cx="4418703" cy="8632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 then sketch vectors for each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such that its foot is at the origin: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12B2631-B1FF-3997-B7E5-A5679692BA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4441" y="280391"/>
                <a:ext cx="4418703" cy="863250"/>
              </a:xfrm>
              <a:prstGeom prst="rect">
                <a:avLst/>
              </a:prstGeom>
              <a:blipFill>
                <a:blip r:embed="rId4"/>
                <a:stretch>
                  <a:fillRect l="-2069" t="-5634" b="-14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31584956-7F51-9D07-1922-4A31CA2055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5047" y="1583279"/>
            <a:ext cx="4044877" cy="369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55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8B75097-FD49-63AB-15C4-CA4D61AB9043}"/>
                  </a:ext>
                </a:extLst>
              </p:cNvPr>
              <p:cNvSpPr txBox="1"/>
              <p:nvPr/>
            </p:nvSpPr>
            <p:spPr>
              <a:xfrm>
                <a:off x="519057" y="371304"/>
                <a:ext cx="11325112" cy="16535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looks like a mess, but it is a truthful and literal representation of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+1,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certain values of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the interval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−1≤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≤2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However, when representing the graph of a vector valued function, it is common to only show the position at the head of the vector, and the curve that results.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8B75097-FD49-63AB-15C4-CA4D61AB90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057" y="371304"/>
                <a:ext cx="11325112" cy="1653594"/>
              </a:xfrm>
              <a:prstGeom prst="rect">
                <a:avLst/>
              </a:prstGeom>
              <a:blipFill>
                <a:blip r:embed="rId2"/>
                <a:stretch>
                  <a:fillRect l="-2637" t="-36162" r="-861" b="-73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136540EE-5173-C217-B9F9-46E3044973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735" y="2260400"/>
            <a:ext cx="7262211" cy="36508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56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366DB10-A8AA-DDD6-343E-DCF61D192F3E}"/>
                  </a:ext>
                </a:extLst>
              </p:cNvPr>
              <p:cNvSpPr txBox="1"/>
              <p:nvPr/>
            </p:nvSpPr>
            <p:spPr>
              <a:xfrm>
                <a:off x="411481" y="364026"/>
                <a:ext cx="11486477" cy="8632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2: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Sketch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func>
                          <m:func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func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func>
                          <m:func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for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≤2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describe the curve that is traced out by the vectors.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366DB10-A8AA-DDD6-343E-DCF61D192F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1" y="364026"/>
                <a:ext cx="11486477" cy="863250"/>
              </a:xfrm>
              <a:prstGeom prst="rect">
                <a:avLst/>
              </a:prstGeom>
              <a:blipFill>
                <a:blip r:embed="rId2"/>
                <a:stretch>
                  <a:fillRect l="-849" t="-5674" r="-796" b="-14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F8C4632F-9F00-E37C-A435-8B47DE583F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008" y="1867348"/>
            <a:ext cx="4125575" cy="3747247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787F9DC-6D0A-4EFD-D5EF-390AB5070DF9}"/>
                  </a:ext>
                </a:extLst>
              </p:cNvPr>
              <p:cNvSpPr txBox="1"/>
              <p:nvPr/>
            </p:nvSpPr>
            <p:spPr>
              <a:xfrm>
                <a:off x="411481" y="1657591"/>
                <a:ext cx="6094206" cy="45243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curve is a circle of radius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centered at the origin. The bounds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≤2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ensure that exactly one revolution of the circle is sketched.</a:t>
                </a:r>
              </a:p>
              <a:p>
                <a:endParaRPr lang="en-US" sz="2400" dirty="0">
                  <a:latin typeface="Times New Roman" panose="02020603050405020304" pitchFamily="18" charset="0"/>
                </a:endParaRPr>
              </a:p>
              <a:p>
                <a:pPr algn="just"/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Note that certain points on the path are given by ordered pairs. Remember that these are the heads of the vectors, which are not drawn. Thus, the point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(0,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represents the head of the vector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The arrow shows the direction of increasing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and the circle “starts” at the point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,0)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ends at this same point, one revolution later.    </a:t>
                </a:r>
                <a:r>
                  <a:rPr lang="en-US" sz="24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Remember this one!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787F9DC-6D0A-4EFD-D5EF-390AB5070D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1" y="1657591"/>
                <a:ext cx="6094206" cy="4524315"/>
              </a:xfrm>
              <a:prstGeom prst="rect">
                <a:avLst/>
              </a:prstGeom>
              <a:blipFill>
                <a:blip r:embed="rId4"/>
                <a:stretch>
                  <a:fillRect l="-1602" t="-1078" r="-1602" b="-2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653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DB41D88-21E7-4544-58FC-E81ABC4CB2EF}"/>
                  </a:ext>
                </a:extLst>
              </p:cNvPr>
              <p:cNvSpPr txBox="1"/>
              <p:nvPr/>
            </p:nvSpPr>
            <p:spPr>
              <a:xfrm>
                <a:off x="422237" y="283351"/>
                <a:ext cx="11131475" cy="43875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3: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Rewrite the function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(0,0)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(3,27)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as a vector-valued function.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Any function of the form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can be rewritten as a vector-valued function by letting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 the function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(0,0)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(3,27)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can be re-written as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for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0≤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≤3.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Note that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0,0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that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3,27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These are vectors whose heads lie at the points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(0,0)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(3,27)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respectively.</a:t>
                </a:r>
                <a:endParaRPr lang="en-US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DB41D88-21E7-4544-58FC-E81ABC4CB2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237" y="283351"/>
                <a:ext cx="11131475" cy="4387548"/>
              </a:xfrm>
              <a:prstGeom prst="rect">
                <a:avLst/>
              </a:prstGeom>
              <a:blipFill>
                <a:blip r:embed="rId2"/>
                <a:stretch>
                  <a:fillRect l="-821" t="-1111" r="-876" b="-19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912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D567B8D-0A9C-D8D6-45F2-010D62099659}"/>
                  </a:ext>
                </a:extLst>
              </p:cNvPr>
              <p:cNvSpPr txBox="1"/>
              <p:nvPr/>
            </p:nvSpPr>
            <p:spPr>
              <a:xfrm>
                <a:off x="508299" y="250928"/>
                <a:ext cx="5587701" cy="57839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4: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the domain of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,2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3−</m:t>
                            </m:r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The domain is the largest subset of the real numbers for which all three component functions are defined simultaneously. </a:t>
                </a:r>
              </a:p>
              <a:p>
                <a:pPr algn="just"/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Note that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are defined for all real numbers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but that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3−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not defined when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</a:p>
              <a:p>
                <a:pPr algn="just"/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Thus, the domain of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given by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e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−∞,3</m:t>
                            </m:r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∪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3,∞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en-US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D567B8D-0A9C-D8D6-45F2-010D620996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99" y="250928"/>
                <a:ext cx="5587701" cy="5783956"/>
              </a:xfrm>
              <a:prstGeom prst="rect">
                <a:avLst/>
              </a:prstGeom>
              <a:blipFill>
                <a:blip r:embed="rId2"/>
                <a:stretch>
                  <a:fillRect l="-1636" t="-843" r="-1636" b="-1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D0070CF-A025-526D-62B8-FE82BE78C60A}"/>
                  </a:ext>
                </a:extLst>
              </p:cNvPr>
              <p:cNvSpPr txBox="1"/>
              <p:nvPr/>
            </p:nvSpPr>
            <p:spPr>
              <a:xfrm>
                <a:off x="6583679" y="250928"/>
                <a:ext cx="5100021" cy="60821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5: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the domain of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den>
                        </m:f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ad>
                          <m:radPr>
                            <m:degHide m:val="on"/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4−3</m:t>
                            </m:r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ra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first component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requires that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the second component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4−3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ra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requires that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4−3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≥0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There are no restrictions on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implied by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domain of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given by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e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−∞,0</m:t>
                            </m:r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∪</m:t>
                        </m:r>
                        <m:d>
                          <m:dPr>
                            <m:endChr m:val="]"/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0,</m:t>
                            </m:r>
                            <m:f>
                              <m:fPr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D0070CF-A025-526D-62B8-FE82BE78C6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3679" y="250928"/>
                <a:ext cx="5100021" cy="6082178"/>
              </a:xfrm>
              <a:prstGeom prst="rect">
                <a:avLst/>
              </a:prstGeom>
              <a:blipFill>
                <a:blip r:embed="rId3"/>
                <a:stretch>
                  <a:fillRect l="-1792" t="-802" r="-17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989A7A9-A273-0DCD-0683-6BCEB5AE029C}"/>
              </a:ext>
            </a:extLst>
          </p:cNvPr>
          <p:cNvCxnSpPr/>
          <p:nvPr/>
        </p:nvCxnSpPr>
        <p:spPr>
          <a:xfrm>
            <a:off x="6282466" y="471629"/>
            <a:ext cx="0" cy="45737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971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498701F-A0FA-0BB9-ED6F-02DA4486FBE7}"/>
                  </a:ext>
                </a:extLst>
              </p:cNvPr>
              <p:cNvSpPr txBox="1"/>
              <p:nvPr/>
            </p:nvSpPr>
            <p:spPr>
              <a:xfrm>
                <a:off x="422238" y="290407"/>
                <a:ext cx="11454204" cy="56053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6: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Find a vector valued function that describes the line segment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(1,−2,5)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(3,1,−4)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the direction vector: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𝐯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3−1,1−</m:t>
                          </m:r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,−4−5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2,3,−9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Using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(1,−2,5)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as the initial point, we have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1,−2,5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2,3,−9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as the line segment using vector notation. As a vector-valued function, we have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1+2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 −2+3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,5−9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for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0≤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≤1.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Note that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1,−2,5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 vector whose head lies at the point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(1,−2,5)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that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3,1,−4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 vector whose head lies at the point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(3,1,−4)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  </a:t>
                </a:r>
                <a:r>
                  <a:rPr lang="en-US" sz="24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Remember this one too!</a:t>
                </a:r>
                <a:endParaRPr lang="en-US" sz="24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498701F-A0FA-0BB9-ED6F-02DA4486FB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238" y="290407"/>
                <a:ext cx="11454204" cy="5605317"/>
              </a:xfrm>
              <a:prstGeom prst="rect">
                <a:avLst/>
              </a:prstGeom>
              <a:blipFill>
                <a:blip r:embed="rId2"/>
                <a:stretch>
                  <a:fillRect l="-798" t="-871" r="-852" b="-15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663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92622A8-8094-2DBB-74AC-466995AA04A9}"/>
                  </a:ext>
                </a:extLst>
              </p:cNvPr>
              <p:cNvSpPr txBox="1"/>
              <p:nvPr/>
            </p:nvSpPr>
            <p:spPr>
              <a:xfrm>
                <a:off x="346934" y="190106"/>
                <a:ext cx="11464961" cy="60004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17: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Describe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func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2</m:t>
                        </m:r>
                        <m:func>
                          <m:func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func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≥0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This is a curve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Look at two of the components at a time: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14300" marR="13716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components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func>
                      <m:func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func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func>
                      <m:func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func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trace a circle of radius 2 repeatedly since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increases without bound.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14300" marR="13716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14300" marR="13716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components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func>
                      <m:func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func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trace a cosine wave “upward”, e.g. assuming that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horizontal axis 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vertical axis.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14300" marR="13716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14300" marR="13716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components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func>
                      <m:func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func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trace a sine wave “upward”.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curve is a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helix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which looks like a coiled spring. This helix has a radius of 2 centered around the positive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-axis, “wrapping” around 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-axis (but never touching it) as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increases in value.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92622A8-8094-2DBB-74AC-466995AA04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934" y="190106"/>
                <a:ext cx="11464961" cy="6000489"/>
              </a:xfrm>
              <a:prstGeom prst="rect">
                <a:avLst/>
              </a:prstGeom>
              <a:blipFill>
                <a:blip r:embed="rId2"/>
                <a:stretch>
                  <a:fillRect l="-851" t="-812" r="-797" b="-12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810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1843</Words>
  <Application>Microsoft Office PowerPoint</Application>
  <PresentationFormat>Widescreen</PresentationFormat>
  <Paragraphs>134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Aptos</vt:lpstr>
      <vt:lpstr>Aptos Display</vt:lpstr>
      <vt:lpstr>Arial</vt:lpstr>
      <vt:lpstr>Calibri</vt:lpstr>
      <vt:lpstr>Cambria Math</vt:lpstr>
      <vt:lpstr>Times New Roman</vt:lpstr>
      <vt:lpstr>Office Theme</vt:lpstr>
      <vt:lpstr>Vector Functions &amp;  Space Curves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Beth Cousland</dc:creator>
  <cp:lastModifiedBy>Beth Cousland</cp:lastModifiedBy>
  <cp:revision>1</cp:revision>
  <dcterms:created xsi:type="dcterms:W3CDTF">2024-09-02T00:58:57Z</dcterms:created>
  <dcterms:modified xsi:type="dcterms:W3CDTF">2024-09-02T01:33:28Z</dcterms:modified>
</cp:coreProperties>
</file>