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B37D0-D58A-4304-A087-8B65759F86E6}" v="328" dt="2024-11-03T01:42:57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A7BB37D0-D58A-4304-A087-8B65759F86E6}"/>
    <pc:docChg chg="undo custSel addSld modSld">
      <pc:chgData name="Beth Cousland" userId="0add9dda42c7579b" providerId="LiveId" clId="{A7BB37D0-D58A-4304-A087-8B65759F86E6}" dt="2024-11-03T01:42:57.199" v="555"/>
      <pc:docMkLst>
        <pc:docMk/>
      </pc:docMkLst>
      <pc:sldChg chg="addSp modSp new mod modAnim">
        <pc:chgData name="Beth Cousland" userId="0add9dda42c7579b" providerId="LiveId" clId="{A7BB37D0-D58A-4304-A087-8B65759F86E6}" dt="2024-11-03T01:38:53.346" v="478"/>
        <pc:sldMkLst>
          <pc:docMk/>
          <pc:sldMk cId="1378564145" sldId="257"/>
        </pc:sldMkLst>
        <pc:spChg chg="add mod">
          <ac:chgData name="Beth Cousland" userId="0add9dda42c7579b" providerId="LiveId" clId="{A7BB37D0-D58A-4304-A087-8B65759F86E6}" dt="2024-11-03T01:19:31.831" v="5" actId="255"/>
          <ac:spMkLst>
            <pc:docMk/>
            <pc:sldMk cId="1378564145" sldId="257"/>
            <ac:spMk id="3" creationId="{46E809FA-7CF7-F087-ABCD-73395BFE9AD6}"/>
          </ac:spMkLst>
        </pc:spChg>
      </pc:sldChg>
      <pc:sldChg chg="addSp delSp modSp new mod modAnim">
        <pc:chgData name="Beth Cousland" userId="0add9dda42c7579b" providerId="LiveId" clId="{A7BB37D0-D58A-4304-A087-8B65759F86E6}" dt="2024-11-03T01:39:15.484" v="484"/>
        <pc:sldMkLst>
          <pc:docMk/>
          <pc:sldMk cId="1031011133" sldId="258"/>
        </pc:sldMkLst>
        <pc:spChg chg="add del mod">
          <ac:chgData name="Beth Cousland" userId="0add9dda42c7579b" providerId="LiveId" clId="{A7BB37D0-D58A-4304-A087-8B65759F86E6}" dt="2024-11-03T01:20:45.422" v="8" actId="478"/>
          <ac:spMkLst>
            <pc:docMk/>
            <pc:sldMk cId="1031011133" sldId="258"/>
            <ac:spMk id="3" creationId="{DF4D5D5F-24B0-69D9-AA6F-5942EDA16F20}"/>
          </ac:spMkLst>
        </pc:spChg>
        <pc:spChg chg="add mod">
          <ac:chgData name="Beth Cousland" userId="0add9dda42c7579b" providerId="LiveId" clId="{A7BB37D0-D58A-4304-A087-8B65759F86E6}" dt="2024-11-03T01:20:57.700" v="11" actId="1076"/>
          <ac:spMkLst>
            <pc:docMk/>
            <pc:sldMk cId="1031011133" sldId="258"/>
            <ac:spMk id="5" creationId="{69CEE23B-F99B-BA80-50E3-A5F94EE4E765}"/>
          </ac:spMkLst>
        </pc:spChg>
        <pc:spChg chg="add mod">
          <ac:chgData name="Beth Cousland" userId="0add9dda42c7579b" providerId="LiveId" clId="{A7BB37D0-D58A-4304-A087-8B65759F86E6}" dt="2024-11-03T01:21:41.291" v="19" actId="21"/>
          <ac:spMkLst>
            <pc:docMk/>
            <pc:sldMk cId="1031011133" sldId="258"/>
            <ac:spMk id="9" creationId="{613D8A0F-F4E0-F489-0640-5B7901A80FEC}"/>
          </ac:spMkLst>
        </pc:spChg>
        <pc:spChg chg="add mod">
          <ac:chgData name="Beth Cousland" userId="0add9dda42c7579b" providerId="LiveId" clId="{A7BB37D0-D58A-4304-A087-8B65759F86E6}" dt="2024-11-03T01:22:23.506" v="29" actId="1076"/>
          <ac:spMkLst>
            <pc:docMk/>
            <pc:sldMk cId="1031011133" sldId="258"/>
            <ac:spMk id="11" creationId="{9281633C-B6BD-3D70-01D4-E8E52633C8E9}"/>
          </ac:spMkLst>
        </pc:spChg>
        <pc:graphicFrameChg chg="add del mod">
          <ac:chgData name="Beth Cousland" userId="0add9dda42c7579b" providerId="LiveId" clId="{A7BB37D0-D58A-4304-A087-8B65759F86E6}" dt="2024-11-03T01:20:45.422" v="8" actId="478"/>
          <ac:graphicFrameMkLst>
            <pc:docMk/>
            <pc:sldMk cId="1031011133" sldId="258"/>
            <ac:graphicFrameMk id="2" creationId="{81722F98-2593-2250-8330-1A7F144F916B}"/>
          </ac:graphicFrameMkLst>
        </pc:graphicFrameChg>
        <pc:picChg chg="add mod">
          <ac:chgData name="Beth Cousland" userId="0add9dda42c7579b" providerId="LiveId" clId="{A7BB37D0-D58A-4304-A087-8B65759F86E6}" dt="2024-11-03T01:21:18.298" v="14" actId="14100"/>
          <ac:picMkLst>
            <pc:docMk/>
            <pc:sldMk cId="1031011133" sldId="258"/>
            <ac:picMk id="7" creationId="{914B95B7-CBB6-6DEF-F9B5-961907FB420E}"/>
          </ac:picMkLst>
        </pc:picChg>
        <pc:picChg chg="add mod">
          <ac:chgData name="Beth Cousland" userId="0add9dda42c7579b" providerId="LiveId" clId="{A7BB37D0-D58A-4304-A087-8B65759F86E6}" dt="2024-11-03T01:22:08.759" v="27" actId="1076"/>
          <ac:picMkLst>
            <pc:docMk/>
            <pc:sldMk cId="1031011133" sldId="258"/>
            <ac:picMk id="13" creationId="{AF991973-380D-5DFF-B408-028A3E9C8E52}"/>
          </ac:picMkLst>
        </pc:picChg>
      </pc:sldChg>
      <pc:sldChg chg="addSp modSp new mod modAnim">
        <pc:chgData name="Beth Cousland" userId="0add9dda42c7579b" providerId="LiveId" clId="{A7BB37D0-D58A-4304-A087-8B65759F86E6}" dt="2024-11-03T01:39:30.603" v="489"/>
        <pc:sldMkLst>
          <pc:docMk/>
          <pc:sldMk cId="3978280146" sldId="259"/>
        </pc:sldMkLst>
        <pc:spChg chg="add mod">
          <ac:chgData name="Beth Cousland" userId="0add9dda42c7579b" providerId="LiveId" clId="{A7BB37D0-D58A-4304-A087-8B65759F86E6}" dt="2024-11-03T01:22:50.135" v="33" actId="1076"/>
          <ac:spMkLst>
            <pc:docMk/>
            <pc:sldMk cId="3978280146" sldId="259"/>
            <ac:spMk id="3" creationId="{F7263924-4303-EFA4-B265-959C96408B64}"/>
          </ac:spMkLst>
        </pc:spChg>
        <pc:spChg chg="add mod">
          <ac:chgData name="Beth Cousland" userId="0add9dda42c7579b" providerId="LiveId" clId="{A7BB37D0-D58A-4304-A087-8B65759F86E6}" dt="2024-11-03T01:23:30.054" v="41" actId="1076"/>
          <ac:spMkLst>
            <pc:docMk/>
            <pc:sldMk cId="3978280146" sldId="259"/>
            <ac:spMk id="8" creationId="{7A212331-1B46-4C9C-4411-915E14D5B0ED}"/>
          </ac:spMkLst>
        </pc:spChg>
        <pc:picChg chg="add mod">
          <ac:chgData name="Beth Cousland" userId="0add9dda42c7579b" providerId="LiveId" clId="{A7BB37D0-D58A-4304-A087-8B65759F86E6}" dt="2024-11-03T01:23:08.617" v="36" actId="14100"/>
          <ac:picMkLst>
            <pc:docMk/>
            <pc:sldMk cId="3978280146" sldId="259"/>
            <ac:picMk id="5" creationId="{49C91A40-F51B-E0C4-76BE-4F7BAAD897AF}"/>
          </ac:picMkLst>
        </pc:picChg>
        <pc:picChg chg="add mod">
          <ac:chgData name="Beth Cousland" userId="0add9dda42c7579b" providerId="LiveId" clId="{A7BB37D0-D58A-4304-A087-8B65759F86E6}" dt="2024-11-03T01:23:22.105" v="39" actId="14100"/>
          <ac:picMkLst>
            <pc:docMk/>
            <pc:sldMk cId="3978280146" sldId="259"/>
            <ac:picMk id="6" creationId="{B5A529EF-D398-F7A7-DC78-AC7818ED32A9}"/>
          </ac:picMkLst>
        </pc:picChg>
      </pc:sldChg>
      <pc:sldChg chg="addSp modSp new mod modAnim">
        <pc:chgData name="Beth Cousland" userId="0add9dda42c7579b" providerId="LiveId" clId="{A7BB37D0-D58A-4304-A087-8B65759F86E6}" dt="2024-11-03T01:40:00.992" v="499"/>
        <pc:sldMkLst>
          <pc:docMk/>
          <pc:sldMk cId="1945461938" sldId="260"/>
        </pc:sldMkLst>
        <pc:spChg chg="add mod">
          <ac:chgData name="Beth Cousland" userId="0add9dda42c7579b" providerId="LiveId" clId="{A7BB37D0-D58A-4304-A087-8B65759F86E6}" dt="2024-11-03T01:23:49.771" v="46" actId="14100"/>
          <ac:spMkLst>
            <pc:docMk/>
            <pc:sldMk cId="1945461938" sldId="260"/>
            <ac:spMk id="3" creationId="{93237165-65B4-C388-0085-5F08CB3BBC99}"/>
          </ac:spMkLst>
        </pc:spChg>
        <pc:spChg chg="add mod">
          <ac:chgData name="Beth Cousland" userId="0add9dda42c7579b" providerId="LiveId" clId="{A7BB37D0-D58A-4304-A087-8B65759F86E6}" dt="2024-11-03T01:24:17.453" v="53" actId="14100"/>
          <ac:spMkLst>
            <pc:docMk/>
            <pc:sldMk cId="1945461938" sldId="260"/>
            <ac:spMk id="6" creationId="{A686C4CE-5C11-C4C8-7ECA-57A221B49FDB}"/>
          </ac:spMkLst>
        </pc:spChg>
        <pc:spChg chg="add mod">
          <ac:chgData name="Beth Cousland" userId="0add9dda42c7579b" providerId="LiveId" clId="{A7BB37D0-D58A-4304-A087-8B65759F86E6}" dt="2024-11-03T01:39:48.037" v="495" actId="1076"/>
          <ac:spMkLst>
            <pc:docMk/>
            <pc:sldMk cId="1945461938" sldId="260"/>
            <ac:spMk id="8" creationId="{5AD54D94-57CB-DAA9-6B92-2685AEDFEAE9}"/>
          </ac:spMkLst>
        </pc:spChg>
        <pc:spChg chg="add mod">
          <ac:chgData name="Beth Cousland" userId="0add9dda42c7579b" providerId="LiveId" clId="{A7BB37D0-D58A-4304-A087-8B65759F86E6}" dt="2024-11-03T01:24:50.391" v="65" actId="14100"/>
          <ac:spMkLst>
            <pc:docMk/>
            <pc:sldMk cId="1945461938" sldId="260"/>
            <ac:spMk id="11" creationId="{F589F704-B6DA-196F-E375-0DBAD5A60696}"/>
          </ac:spMkLst>
        </pc:spChg>
        <pc:picChg chg="add mod">
          <ac:chgData name="Beth Cousland" userId="0add9dda42c7579b" providerId="LiveId" clId="{A7BB37D0-D58A-4304-A087-8B65759F86E6}" dt="2024-11-03T01:24:06.285" v="50" actId="1076"/>
          <ac:picMkLst>
            <pc:docMk/>
            <pc:sldMk cId="1945461938" sldId="260"/>
            <ac:picMk id="4" creationId="{B3F28023-70A8-2C99-465B-38DA1661F663}"/>
          </ac:picMkLst>
        </pc:picChg>
        <pc:picChg chg="add mod">
          <ac:chgData name="Beth Cousland" userId="0add9dda42c7579b" providerId="LiveId" clId="{A7BB37D0-D58A-4304-A087-8B65759F86E6}" dt="2024-11-03T01:24:38.853" v="62" actId="1076"/>
          <ac:picMkLst>
            <pc:docMk/>
            <pc:sldMk cId="1945461938" sldId="260"/>
            <ac:picMk id="9" creationId="{C511B31B-2474-E849-C7E1-A0E67169A81D}"/>
          </ac:picMkLst>
        </pc:picChg>
      </pc:sldChg>
      <pc:sldChg chg="addSp modSp new mod modAnim">
        <pc:chgData name="Beth Cousland" userId="0add9dda42c7579b" providerId="LiveId" clId="{A7BB37D0-D58A-4304-A087-8B65759F86E6}" dt="2024-11-03T01:40:33.363" v="507"/>
        <pc:sldMkLst>
          <pc:docMk/>
          <pc:sldMk cId="2647220584" sldId="261"/>
        </pc:sldMkLst>
        <pc:spChg chg="add mod">
          <ac:chgData name="Beth Cousland" userId="0add9dda42c7579b" providerId="LiveId" clId="{A7BB37D0-D58A-4304-A087-8B65759F86E6}" dt="2024-11-03T01:25:43.718" v="80" actId="20577"/>
          <ac:spMkLst>
            <pc:docMk/>
            <pc:sldMk cId="2647220584" sldId="261"/>
            <ac:spMk id="3" creationId="{1420A6F7-7A25-5318-6B37-F9F4CF6D5C7F}"/>
          </ac:spMkLst>
        </pc:spChg>
      </pc:sldChg>
      <pc:sldChg chg="addSp modSp new mod modAnim">
        <pc:chgData name="Beth Cousland" userId="0add9dda42c7579b" providerId="LiveId" clId="{A7BB37D0-D58A-4304-A087-8B65759F86E6}" dt="2024-11-03T01:40:56.352" v="514"/>
        <pc:sldMkLst>
          <pc:docMk/>
          <pc:sldMk cId="72033816" sldId="262"/>
        </pc:sldMkLst>
        <pc:spChg chg="add mod">
          <ac:chgData name="Beth Cousland" userId="0add9dda42c7579b" providerId="LiveId" clId="{A7BB37D0-D58A-4304-A087-8B65759F86E6}" dt="2024-11-03T01:26:23.475" v="90"/>
          <ac:spMkLst>
            <pc:docMk/>
            <pc:sldMk cId="72033816" sldId="262"/>
            <ac:spMk id="3" creationId="{3EDBE3C0-DC31-9AB5-7204-E3B6A93498ED}"/>
          </ac:spMkLst>
        </pc:spChg>
        <pc:spChg chg="add mod">
          <ac:chgData name="Beth Cousland" userId="0add9dda42c7579b" providerId="LiveId" clId="{A7BB37D0-D58A-4304-A087-8B65759F86E6}" dt="2024-11-03T01:27:13.069" v="106" actId="1076"/>
          <ac:spMkLst>
            <pc:docMk/>
            <pc:sldMk cId="72033816" sldId="262"/>
            <ac:spMk id="5" creationId="{D1A3D380-C990-6DF8-16FF-1F6AAC63631A}"/>
          </ac:spMkLst>
        </pc:spChg>
        <pc:picChg chg="add mod">
          <ac:chgData name="Beth Cousland" userId="0add9dda42c7579b" providerId="LiveId" clId="{A7BB37D0-D58A-4304-A087-8B65759F86E6}" dt="2024-11-03T01:27:09.798" v="105" actId="1076"/>
          <ac:picMkLst>
            <pc:docMk/>
            <pc:sldMk cId="72033816" sldId="262"/>
            <ac:picMk id="6" creationId="{9E495CD1-E168-3D8B-844C-8E1674386CA2}"/>
          </ac:picMkLst>
        </pc:picChg>
      </pc:sldChg>
      <pc:sldChg chg="addSp modSp new mod modAnim">
        <pc:chgData name="Beth Cousland" userId="0add9dda42c7579b" providerId="LiveId" clId="{A7BB37D0-D58A-4304-A087-8B65759F86E6}" dt="2024-11-03T01:41:18.315" v="521"/>
        <pc:sldMkLst>
          <pc:docMk/>
          <pc:sldMk cId="264264437" sldId="263"/>
        </pc:sldMkLst>
        <pc:spChg chg="add mod">
          <ac:chgData name="Beth Cousland" userId="0add9dda42c7579b" providerId="LiveId" clId="{A7BB37D0-D58A-4304-A087-8B65759F86E6}" dt="2024-11-03T01:27:31.637" v="110" actId="6549"/>
          <ac:spMkLst>
            <pc:docMk/>
            <pc:sldMk cId="264264437" sldId="263"/>
            <ac:spMk id="3" creationId="{353890DD-DF78-F97A-6D0C-290CD3CE8CE6}"/>
          </ac:spMkLst>
        </pc:spChg>
        <pc:spChg chg="add mod">
          <ac:chgData name="Beth Cousland" userId="0add9dda42c7579b" providerId="LiveId" clId="{A7BB37D0-D58A-4304-A087-8B65759F86E6}" dt="2024-11-03T01:28:05.758" v="131" actId="20577"/>
          <ac:spMkLst>
            <pc:docMk/>
            <pc:sldMk cId="264264437" sldId="263"/>
            <ac:spMk id="5" creationId="{7E0C1F85-FA9A-1D36-A571-267FA608128D}"/>
          </ac:spMkLst>
        </pc:spChg>
        <pc:picChg chg="add mod">
          <ac:chgData name="Beth Cousland" userId="0add9dda42c7579b" providerId="LiveId" clId="{A7BB37D0-D58A-4304-A087-8B65759F86E6}" dt="2024-11-03T01:28:15.951" v="135" actId="1076"/>
          <ac:picMkLst>
            <pc:docMk/>
            <pc:sldMk cId="264264437" sldId="263"/>
            <ac:picMk id="6" creationId="{C9F85628-D597-80D4-62D0-5FAD64B5405B}"/>
          </ac:picMkLst>
        </pc:picChg>
      </pc:sldChg>
      <pc:sldChg chg="addSp modSp new mod modAnim">
        <pc:chgData name="Beth Cousland" userId="0add9dda42c7579b" providerId="LiveId" clId="{A7BB37D0-D58A-4304-A087-8B65759F86E6}" dt="2024-11-03T01:41:57.461" v="532"/>
        <pc:sldMkLst>
          <pc:docMk/>
          <pc:sldMk cId="3184279376" sldId="264"/>
        </pc:sldMkLst>
        <pc:spChg chg="add mod">
          <ac:chgData name="Beth Cousland" userId="0add9dda42c7579b" providerId="LiveId" clId="{A7BB37D0-D58A-4304-A087-8B65759F86E6}" dt="2024-11-03T01:32:17.966" v="259" actId="13926"/>
          <ac:spMkLst>
            <pc:docMk/>
            <pc:sldMk cId="3184279376" sldId="264"/>
            <ac:spMk id="3" creationId="{4FDCAEF7-688D-D5BF-EF84-972540E2E7ED}"/>
          </ac:spMkLst>
        </pc:spChg>
        <pc:spChg chg="add mod">
          <ac:chgData name="Beth Cousland" userId="0add9dda42c7579b" providerId="LiveId" clId="{A7BB37D0-D58A-4304-A087-8B65759F86E6}" dt="2024-11-03T01:30:02.320" v="161" actId="208"/>
          <ac:spMkLst>
            <pc:docMk/>
            <pc:sldMk cId="3184279376" sldId="264"/>
            <ac:spMk id="4" creationId="{FC18ABD2-023F-FB58-17E9-BB0FF9193470}"/>
          </ac:spMkLst>
        </pc:spChg>
        <pc:spChg chg="add mod">
          <ac:chgData name="Beth Cousland" userId="0add9dda42c7579b" providerId="LiveId" clId="{A7BB37D0-D58A-4304-A087-8B65759F86E6}" dt="2024-11-03T01:32:44.394" v="263" actId="1582"/>
          <ac:spMkLst>
            <pc:docMk/>
            <pc:sldMk cId="3184279376" sldId="264"/>
            <ac:spMk id="5" creationId="{ECFE6667-DF01-C795-EEF0-ECFE7A29EDAB}"/>
          </ac:spMkLst>
        </pc:spChg>
      </pc:sldChg>
      <pc:sldChg chg="addSp modSp new mod modAnim">
        <pc:chgData name="Beth Cousland" userId="0add9dda42c7579b" providerId="LiveId" clId="{A7BB37D0-D58A-4304-A087-8B65759F86E6}" dt="2024-11-03T01:42:19.064" v="538"/>
        <pc:sldMkLst>
          <pc:docMk/>
          <pc:sldMk cId="4087109762" sldId="265"/>
        </pc:sldMkLst>
        <pc:spChg chg="add mod">
          <ac:chgData name="Beth Cousland" userId="0add9dda42c7579b" providerId="LiveId" clId="{A7BB37D0-D58A-4304-A087-8B65759F86E6}" dt="2024-11-03T01:34:42.467" v="291" actId="20577"/>
          <ac:spMkLst>
            <pc:docMk/>
            <pc:sldMk cId="4087109762" sldId="265"/>
            <ac:spMk id="3" creationId="{D3BD7115-CF7C-CCE5-3613-ACF0D4B76236}"/>
          </ac:spMkLst>
        </pc:spChg>
      </pc:sldChg>
      <pc:sldChg chg="addSp modSp new mod modAnim">
        <pc:chgData name="Beth Cousland" userId="0add9dda42c7579b" providerId="LiveId" clId="{A7BB37D0-D58A-4304-A087-8B65759F86E6}" dt="2024-11-03T01:42:51.580" v="554"/>
        <pc:sldMkLst>
          <pc:docMk/>
          <pc:sldMk cId="3268812040" sldId="266"/>
        </pc:sldMkLst>
        <pc:spChg chg="add mod">
          <ac:chgData name="Beth Cousland" userId="0add9dda42c7579b" providerId="LiveId" clId="{A7BB37D0-D58A-4304-A087-8B65759F86E6}" dt="2024-11-03T01:36:55.070" v="380" actId="20577"/>
          <ac:spMkLst>
            <pc:docMk/>
            <pc:sldMk cId="3268812040" sldId="266"/>
            <ac:spMk id="3" creationId="{FBC01EDB-E2ED-DA8B-171E-E973957412C9}"/>
          </ac:spMkLst>
        </pc:spChg>
        <pc:spChg chg="add mod">
          <ac:chgData name="Beth Cousland" userId="0add9dda42c7579b" providerId="LiveId" clId="{A7BB37D0-D58A-4304-A087-8B65759F86E6}" dt="2024-11-03T01:42:47.144" v="552" actId="20577"/>
          <ac:spMkLst>
            <pc:docMk/>
            <pc:sldMk cId="3268812040" sldId="266"/>
            <ac:spMk id="5" creationId="{CA29CB61-FF28-763F-10C9-EB216E2E5945}"/>
          </ac:spMkLst>
        </pc:spChg>
        <pc:picChg chg="add mod">
          <ac:chgData name="Beth Cousland" userId="0add9dda42c7579b" providerId="LiveId" clId="{A7BB37D0-D58A-4304-A087-8B65759F86E6}" dt="2024-11-03T01:36:07.726" v="312" actId="1076"/>
          <ac:picMkLst>
            <pc:docMk/>
            <pc:sldMk cId="3268812040" sldId="266"/>
            <ac:picMk id="6" creationId="{F9544AD1-AFDF-B75A-6764-8AE8DBA7B205}"/>
          </ac:picMkLst>
        </pc:picChg>
      </pc:sldChg>
      <pc:sldChg chg="addSp modSp new mod modAnim">
        <pc:chgData name="Beth Cousland" userId="0add9dda42c7579b" providerId="LiveId" clId="{A7BB37D0-D58A-4304-A087-8B65759F86E6}" dt="2024-11-03T01:42:57.199" v="555"/>
        <pc:sldMkLst>
          <pc:docMk/>
          <pc:sldMk cId="1369237426" sldId="267"/>
        </pc:sldMkLst>
        <pc:spChg chg="add mod">
          <ac:chgData name="Beth Cousland" userId="0add9dda42c7579b" providerId="LiveId" clId="{A7BB37D0-D58A-4304-A087-8B65759F86E6}" dt="2024-11-03T01:38:32.488" v="476" actId="1076"/>
          <ac:spMkLst>
            <pc:docMk/>
            <pc:sldMk cId="1369237426" sldId="267"/>
            <ac:spMk id="2" creationId="{6BDCC9C0-27B3-5A23-E563-94EF54C2B5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1102-5E88-40BC-D05F-3B45A876C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9168F-AF54-4941-CCAD-96E3CE80C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A244A-5272-F5F7-6D39-F0F6F95E3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26FA2-1E4F-A41D-D373-5C874AC5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BDC49-E986-44D0-B489-49F224B9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8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5D35-41E2-A712-B645-D40C4AABE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BB737-3607-1E2A-40D6-514477BA9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E6F63-96C9-EF44-390A-72E8BD2F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B0BB7-50C8-58E3-9D7E-BF06AA3C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84120-59C7-21BF-4FD6-BCE5EB76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74A08-FF03-2D59-20E4-DA0C2FE85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31CBA-4916-6190-EFE9-6FA9D067C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96765-C70A-B3E3-3481-5A8D67DD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99B93-630A-FAB7-C5DE-ED7F4A9E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1C361-E1DA-0E5E-BEBF-F26A886E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0AB33-1238-8E93-84B5-CE8052DD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957E3-78E2-6907-7885-783848B9D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F433B-EF2F-92E6-4951-7ED42194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EF678-5F75-04E9-6B79-3A28CC78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B2A4-B577-94EC-8DB5-A7F051CF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8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A56A-152E-D1AD-4C05-D21E4B14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6369D-7968-CCA4-01A0-BF4A64A5B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3D93F-800B-6118-F21E-3336C3D5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0774B-F746-51CC-E7F2-DBFB919D3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98BD5-10E5-AEBD-5442-792CA6B7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F600B-94D2-8A86-EEF4-00565145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0344-7C5E-7A2C-9E1D-8D1228E5A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DF2B9-78CA-D537-579D-5A544D375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28C4A-5045-F95C-2D43-79C102C1B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4197E-3238-6FA2-F855-8362D6F9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43017-61D9-2D13-CCA9-731902BB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0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5A19-F6F5-DB7D-73FE-F67651CB3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F03B1-773C-C111-CA2E-870BC5267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C2F69-00DA-53B4-8823-65F44CEAC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FDC83-B62D-498A-3F13-51003350B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E452D2-02ED-3936-2A47-89E45E3C6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7A5D6-32FA-E5EF-5CB3-12DD90D8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6581D-9241-B643-C937-097CEEC3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66A30B-4451-0246-C131-83AE5A616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6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DE07-6678-5B61-3AA1-F8AF4702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56853-B9BB-67F1-A115-B634EC70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71870-A1DD-63A6-2907-3AB1D60B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3F9D5-AD3A-5E97-3257-6261ADD2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2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5DBFB8-8474-0309-B981-E98A4B75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E5B45E-82B6-89B4-80B6-1133D054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E1C66-87A7-1705-33C0-70DF01A0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0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D7552-07DA-EA32-FB11-DF1C3B2E8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1EA10-C8BC-830A-7D5D-F56E01C88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C0703-FA5C-D15F-FBDF-99CFCA4F7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C6149-898E-BE3F-CEBE-A07161AF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B88F0-AD15-E3BA-18E5-BE8B7810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66212-8B59-1405-3E58-205DAA1A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4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298B-32D1-D717-7071-15B692CB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54AD8-970F-5D44-1DD7-15924F206B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6961C-4FA7-05F8-EA6E-9180D44FF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DE459-564D-DCA9-8416-5F98EF52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B792C-6EAB-2048-68D0-4E079A3C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E6AD8-5F15-8379-E75B-5988C602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D1323-C1DE-8B3A-9FDE-CC6EF01E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9958D-505E-A677-499D-5FCC88A7A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73E5A-307D-6CB2-A4CC-C4BD2B70D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8E7371-E7B2-4F78-B9FF-159E186956A4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40D8D-02EA-119B-9F3C-4A4191259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2602D-88AE-476D-F214-5E8E90B95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58BD76-05DD-4AA6-AACD-F9EBD731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BD885-BEDE-E053-B23A-1E13994C2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 Fields</a:t>
            </a:r>
            <a:br>
              <a:rPr lang="en-US" dirty="0"/>
            </a:br>
            <a:r>
              <a:rPr lang="en-US" dirty="0"/>
              <a:t>&amp; Gradient Fields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42C8F-42DA-A06F-04B9-2FA0C928EC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396880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BD7115-CF7C-CCE5-3613-ACF0D4B76236}"/>
                  </a:ext>
                </a:extLst>
              </p:cNvPr>
              <p:cNvSpPr txBox="1"/>
              <p:nvPr/>
            </p:nvSpPr>
            <p:spPr>
              <a:xfrm>
                <a:off x="494852" y="268941"/>
                <a:ext cx="8646458" cy="38820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7: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potential functions for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𝐆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 potential function is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Constants of integration are not necessary.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gradient field, then it has infinitely-many potential functions, all equivalent up to its constant of integration. </a:t>
                </a: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for </a:t>
                </a:r>
                <a:r>
                  <a:rPr lang="en-US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above,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+7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also a valid potential function. </a:t>
                </a: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Usually, we let any such constant be 0.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BD7115-CF7C-CCE5-3613-ACF0D4B76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2" y="268941"/>
                <a:ext cx="8646458" cy="3882088"/>
              </a:xfrm>
              <a:prstGeom prst="rect">
                <a:avLst/>
              </a:prstGeom>
              <a:blipFill>
                <a:blip r:embed="rId2"/>
                <a:stretch>
                  <a:fillRect l="-564" t="-785" r="-564" b="-1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10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BC01EDB-E2ED-DA8B-171E-E973957412C9}"/>
                  </a:ext>
                </a:extLst>
              </p:cNvPr>
              <p:cNvSpPr txBox="1"/>
              <p:nvPr/>
            </p:nvSpPr>
            <p:spPr>
              <a:xfrm>
                <a:off x="860612" y="408792"/>
                <a:ext cx="10671586" cy="2152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Paths that are orthogonal to the contours for each point in the path are called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streams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streamlines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Streamline are usually denoted by the psi symbol,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𝜓</m:t>
                    </m:r>
                    <m:d>
                      <m:dPr>
                        <m:ctrlP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xample 5, streamlines would be of the form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in Example 6, of the form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On a surface, a stream of water would flow orthogonally to the contours of the surface, always in the direction of steepest descent.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BC01EDB-E2ED-DA8B-171E-E97395741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12" y="408792"/>
                <a:ext cx="10671586" cy="2152256"/>
              </a:xfrm>
              <a:prstGeom prst="rect">
                <a:avLst/>
              </a:prstGeom>
              <a:blipFill>
                <a:blip r:embed="rId2"/>
                <a:stretch>
                  <a:fillRect l="-457" t="-1416" r="-514" b="-3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29CB61-FF28-763F-10C9-EB216E2E5945}"/>
                  </a:ext>
                </a:extLst>
              </p:cNvPr>
              <p:cNvSpPr txBox="1"/>
              <p:nvPr/>
            </p:nvSpPr>
            <p:spPr>
              <a:xfrm>
                <a:off x="860612" y="2719821"/>
                <a:ext cx="5879222" cy="24779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8: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sketch it along with the contour map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vector field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−3, 3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shown at right with 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29CB61-FF28-763F-10C9-EB216E2E5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12" y="2719821"/>
                <a:ext cx="5879222" cy="2477986"/>
              </a:xfrm>
              <a:prstGeom prst="rect">
                <a:avLst/>
              </a:prstGeom>
              <a:blipFill>
                <a:blip r:embed="rId3"/>
                <a:stretch>
                  <a:fillRect l="-829" t="-1229" r="-829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9544AD1-AFDF-B75A-6764-8AE8DBA7B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201" y="2397913"/>
            <a:ext cx="3759630" cy="37596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881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BDCC9C0-27B3-5A23-E563-94EF54C2B524}"/>
                  </a:ext>
                </a:extLst>
              </p:cNvPr>
              <p:cNvSpPr txBox="1"/>
              <p:nvPr/>
            </p:nvSpPr>
            <p:spPr>
              <a:xfrm>
                <a:off x="5163671" y="2054711"/>
                <a:ext cx="4184725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your boat</a:t>
                </a:r>
              </a:p>
              <a:p>
                <a:endParaRPr lang="en-US" dirty="0"/>
              </a:p>
              <a:p>
                <a:r>
                  <a:rPr lang="en-US" dirty="0"/>
                  <a:t>Gently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&lt;0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Merril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Life = dream.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BDCC9C0-27B3-5A23-E563-94EF54C2B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71" y="2054711"/>
                <a:ext cx="4184725" cy="2031325"/>
              </a:xfrm>
              <a:prstGeom prst="rect">
                <a:avLst/>
              </a:prstGeom>
              <a:blipFill>
                <a:blip r:embed="rId2"/>
                <a:stretch>
                  <a:fillRect l="-1164" t="-1201" b="-4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23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809FA-7CF7-F087-ABCD-73395BFE9AD6}"/>
                  </a:ext>
                </a:extLst>
              </p:cNvPr>
              <p:cNvSpPr txBox="1"/>
              <p:nvPr/>
            </p:nvSpPr>
            <p:spPr>
              <a:xfrm>
                <a:off x="408791" y="365760"/>
                <a:ext cx="11392348" cy="2726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vector field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a function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that assigns to each ordered pair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vector of the form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write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can be extended into higher dimensions. For example.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would write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809FA-7CF7-F087-ABCD-73395BFE9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365760"/>
                <a:ext cx="11392348" cy="2726900"/>
              </a:xfrm>
              <a:prstGeom prst="rect">
                <a:avLst/>
              </a:prstGeom>
              <a:blipFill>
                <a:blip r:embed="rId2"/>
                <a:stretch>
                  <a:fillRect l="-535" t="-1119" r="-589" b="-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56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CEE23B-F99B-BA80-50E3-A5F94EE4E765}"/>
                  </a:ext>
                </a:extLst>
              </p:cNvPr>
              <p:cNvSpPr txBox="1"/>
              <p:nvPr/>
            </p:nvSpPr>
            <p:spPr>
              <a:xfrm>
                <a:off x="637391" y="454939"/>
                <a:ext cx="6094206" cy="1263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Using an input-output table, we can show some of the vectors in 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CEE23B-F99B-BA80-50E3-A5F94EE4E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91" y="454939"/>
                <a:ext cx="6094206" cy="1263166"/>
              </a:xfrm>
              <a:prstGeom prst="rect">
                <a:avLst/>
              </a:prstGeom>
              <a:blipFill>
                <a:blip r:embed="rId2"/>
                <a:stretch>
                  <a:fillRect l="-901" t="-2899" r="-901" b="-6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14B95B7-CBB6-6DEF-F9B5-961907FB4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91" y="1868948"/>
            <a:ext cx="6062636" cy="17241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3D8A0F-F4E0-F489-0640-5B7901A80FEC}"/>
                  </a:ext>
                </a:extLst>
              </p:cNvPr>
              <p:cNvSpPr txBox="1"/>
              <p:nvPr/>
            </p:nvSpPr>
            <p:spPr>
              <a:xfrm>
                <a:off x="723452" y="3953600"/>
                <a:ext cx="6094206" cy="961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drawn so that its foot is at the point described by the ordered pair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3D8A0F-F4E0-F489-0640-5B7901A80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52" y="3953600"/>
                <a:ext cx="6094206" cy="961482"/>
              </a:xfrm>
              <a:prstGeom prst="rect">
                <a:avLst/>
              </a:prstGeom>
              <a:blipFill>
                <a:blip r:embed="rId4"/>
                <a:stretch>
                  <a:fillRect l="-901" t="-3822" r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281633C-B6BD-3D70-01D4-E8E52633C8E9}"/>
              </a:ext>
            </a:extLst>
          </p:cNvPr>
          <p:cNvSpPr txBox="1"/>
          <p:nvPr/>
        </p:nvSpPr>
        <p:spPr>
          <a:xfrm>
            <a:off x="7395038" y="1047665"/>
            <a:ext cx="459082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example, the vectors point radially (along straight lines) away from the origin.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F991973-380D-5DFF-B408-028A3E9C8E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4931" y="1963408"/>
            <a:ext cx="4051041" cy="398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1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263924-4303-EFA4-B265-959C96408B64}"/>
                  </a:ext>
                </a:extLst>
              </p:cNvPr>
              <p:cNvSpPr txBox="1"/>
              <p:nvPr/>
            </p:nvSpPr>
            <p:spPr>
              <a:xfrm>
                <a:off x="572846" y="444181"/>
                <a:ext cx="6094206" cy="1263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input-output table shows some of the vectors, followed by an image of the vector field.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263924-4303-EFA4-B265-959C96408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6" y="444181"/>
                <a:ext cx="6094206" cy="1263166"/>
              </a:xfrm>
              <a:prstGeom prst="rect">
                <a:avLst/>
              </a:prstGeom>
              <a:blipFill>
                <a:blip r:embed="rId2"/>
                <a:stretch>
                  <a:fillRect l="-900" t="-2899" r="-800" b="-6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9C91A40-F51B-E0C4-76BE-4F7BAAD89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46" y="1868947"/>
            <a:ext cx="6138291" cy="17456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A529EF-D398-F7A7-DC78-AC7818ED32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304" y="363967"/>
            <a:ext cx="4162731" cy="41865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212331-1B46-4C9C-4411-915E14D5B0ED}"/>
              </a:ext>
            </a:extLst>
          </p:cNvPr>
          <p:cNvSpPr txBox="1"/>
          <p:nvPr/>
        </p:nvSpPr>
        <p:spPr>
          <a:xfrm>
            <a:off x="5758031" y="5008905"/>
            <a:ext cx="609420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vectors suggest a clockwise rotation around the origin.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28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237165-65B4-C388-0085-5F08CB3BBC99}"/>
                  </a:ext>
                </a:extLst>
              </p:cNvPr>
              <p:cNvSpPr txBox="1"/>
              <p:nvPr/>
            </p:nvSpPr>
            <p:spPr>
              <a:xfrm>
                <a:off x="368450" y="287668"/>
                <a:ext cx="4429461" cy="2152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1,2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This is a constant vector field. All vectors are identical in magnitude and orientation. In the image below, each vector is shown at half-scale so as not to clutter the image too severely.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237165-65B4-C388-0085-5F08CB3BBC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50" y="287668"/>
                <a:ext cx="4429461" cy="2152256"/>
              </a:xfrm>
              <a:prstGeom prst="rect">
                <a:avLst/>
              </a:prstGeom>
              <a:blipFill>
                <a:blip r:embed="rId2"/>
                <a:stretch>
                  <a:fillRect l="-1100" t="-1416" r="-1238" b="-3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3F28023-70A8-2C99-465B-38DA1661F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37" y="2691474"/>
            <a:ext cx="2901875" cy="290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86C4CE-5C11-C4C8-7ECA-57A221B49FDB}"/>
              </a:ext>
            </a:extLst>
          </p:cNvPr>
          <p:cNvSpPr txBox="1"/>
          <p:nvPr/>
        </p:nvSpPr>
        <p:spPr>
          <a:xfrm>
            <a:off x="368450" y="5844899"/>
            <a:ext cx="4429461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vector field is not radial nor does it suggest any rotation.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AD54D94-57CB-DAA9-6B92-2685AEDFEAE9}"/>
                  </a:ext>
                </a:extLst>
              </p:cNvPr>
              <p:cNvSpPr txBox="1"/>
              <p:nvPr/>
            </p:nvSpPr>
            <p:spPr>
              <a:xfrm>
                <a:off x="5897881" y="297848"/>
                <a:ext cx="6094206" cy="1263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vector field is shown below: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AD54D94-57CB-DAA9-6B92-2685AEDFE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81" y="297848"/>
                <a:ext cx="6094206" cy="1263166"/>
              </a:xfrm>
              <a:prstGeom prst="rect">
                <a:avLst/>
              </a:prstGeom>
              <a:blipFill>
                <a:blip r:embed="rId4"/>
                <a:stretch>
                  <a:fillRect l="-901" t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C511B31B-2474-E849-C7E1-A0E67169A8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81" y="1346849"/>
            <a:ext cx="3654910" cy="357916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589F704-B6DA-196F-E375-0DBAD5A60696}"/>
              </a:ext>
            </a:extLst>
          </p:cNvPr>
          <p:cNvSpPr txBox="1"/>
          <p:nvPr/>
        </p:nvSpPr>
        <p:spPr>
          <a:xfrm>
            <a:off x="5897881" y="5258129"/>
            <a:ext cx="4816735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vector field appears to have both radial and rotational aspects in its appearance.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6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20A6F7-7A25-5318-6B37-F9F4CF6D5C7F}"/>
                  </a:ext>
                </a:extLst>
              </p:cNvPr>
              <p:cNvSpPr txBox="1"/>
              <p:nvPr/>
            </p:nvSpPr>
            <p:spPr>
              <a:xfrm>
                <a:off x="537882" y="441064"/>
                <a:ext cx="11112650" cy="33846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a function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its gradient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called a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gradient vector field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(or just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gradient field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also called a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conservative vector field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such a case, the vector field is written as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Gradient vector fields have an interesting visual property: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vectors in the vector field lie orthogonal to 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20A6F7-7A25-5318-6B37-F9F4CF6D5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2" y="441064"/>
                <a:ext cx="11112650" cy="3384645"/>
              </a:xfrm>
              <a:prstGeom prst="rect">
                <a:avLst/>
              </a:prstGeom>
              <a:blipFill>
                <a:blip r:embed="rId2"/>
                <a:stretch>
                  <a:fillRect l="-439" t="-540" b="-1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22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DBE3C0-DC31-9AB5-7204-E3B6A93498ED}"/>
                  </a:ext>
                </a:extLst>
              </p:cNvPr>
              <p:cNvSpPr txBox="1"/>
              <p:nvPr/>
            </p:nvSpPr>
            <p:spPr>
              <a:xfrm>
                <a:off x="572845" y="442802"/>
                <a:ext cx="6094206" cy="7925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sketch it along with the contour map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DBE3C0-DC31-9AB5-7204-E3B6A9349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5" y="442802"/>
                <a:ext cx="6094206" cy="792589"/>
              </a:xfrm>
              <a:prstGeom prst="rect">
                <a:avLst/>
              </a:prstGeom>
              <a:blipFill>
                <a:blip r:embed="rId2"/>
                <a:stretch>
                  <a:fillRect l="-900" r="-300"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A3D380-C990-6DF8-16FF-1F6AAC63631A}"/>
                  </a:ext>
                </a:extLst>
              </p:cNvPr>
              <p:cNvSpPr txBox="1"/>
              <p:nvPr/>
            </p:nvSpPr>
            <p:spPr>
              <a:xfrm>
                <a:off x="572845" y="1731530"/>
                <a:ext cx="6473413" cy="29983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vector field is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concentric circles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centered at the origin, the surface being a paraboloid with its vertex at (0,0,0) and opening upward.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the vectors in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orthogonal to 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is the same vector field as seen in Example 1. The vectors point in the direction of increasing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A3D380-C990-6DF8-16FF-1F6AAC6363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5" y="1731530"/>
                <a:ext cx="6473413" cy="2998385"/>
              </a:xfrm>
              <a:prstGeom prst="rect">
                <a:avLst/>
              </a:prstGeom>
              <a:blipFill>
                <a:blip r:embed="rId3"/>
                <a:stretch>
                  <a:fillRect l="-847" t="-1016" r="-753" b="-2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E495CD1-E168-3D8B-844C-8E1674386C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814" y="442802"/>
            <a:ext cx="4178355" cy="41291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03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3890DD-DF78-F97A-6D0C-290CD3CE8CE6}"/>
                  </a:ext>
                </a:extLst>
              </p:cNvPr>
              <p:cNvSpPr txBox="1"/>
              <p:nvPr/>
            </p:nvSpPr>
            <p:spPr>
              <a:xfrm>
                <a:off x="271631" y="234935"/>
                <a:ext cx="6094206" cy="670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sketch it along with the contour map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3890DD-DF78-F97A-6D0C-290CD3CE8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31" y="234935"/>
                <a:ext cx="6094206" cy="670440"/>
              </a:xfrm>
              <a:prstGeom prst="rect">
                <a:avLst/>
              </a:prstGeom>
              <a:blipFill>
                <a:blip r:embed="rId2"/>
                <a:stretch>
                  <a:fillRect l="-901" t="-5455"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0C1F85-FA9A-1D36-A571-267FA608128D}"/>
                  </a:ext>
                </a:extLst>
              </p:cNvPr>
              <p:cNvSpPr txBox="1"/>
              <p:nvPr/>
            </p:nvSpPr>
            <p:spPr>
              <a:xfrm>
                <a:off x="298525" y="1224676"/>
                <a:ext cx="6094206" cy="30047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vector field is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1,2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surface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 plane tilting “upward” as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both increase in value.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all lines of the form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that the vectors in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orthogonal to the contours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pointing in the direction of increasing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is the same vector field as in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3.</a:t>
                </a:r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0C1F85-FA9A-1D36-A571-267FA6081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525" y="1224676"/>
                <a:ext cx="6094206" cy="3004733"/>
              </a:xfrm>
              <a:prstGeom prst="rect">
                <a:avLst/>
              </a:prstGeom>
              <a:blipFill>
                <a:blip r:embed="rId3"/>
                <a:stretch>
                  <a:fillRect l="-900" t="-1217" r="-800" b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9F85628-D597-80D4-62D0-5FAD64B54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035" y="580572"/>
            <a:ext cx="3827313" cy="3648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6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DCAEF7-688D-D5BF-EF84-972540E2E7ED}"/>
                  </a:ext>
                </a:extLst>
              </p:cNvPr>
              <p:cNvSpPr txBox="1"/>
              <p:nvPr/>
            </p:nvSpPr>
            <p:spPr>
              <a:xfrm>
                <a:off x="529814" y="292447"/>
                <a:ext cx="11239052" cy="5791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 all vector fields are gradient fields. Those in Examples 2 and 4 are not gradient fields.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 do not exist functions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these two examples.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gradient field, then there exists a function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function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called a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potential function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 constant vector fields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gradient fields, 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potential function.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would have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with potential function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 vector fields of the form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gradient fields, where a potential function is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:r>
                  <a:rPr lang="en-US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a gradient field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Otherwise, it is not.   </a:t>
                </a:r>
                <a:r>
                  <a:rPr lang="en-US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“Minks”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DCAEF7-688D-D5BF-EF84-972540E2E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14" y="292447"/>
                <a:ext cx="11239052" cy="5791650"/>
              </a:xfrm>
              <a:prstGeom prst="rect">
                <a:avLst/>
              </a:prstGeom>
              <a:blipFill>
                <a:blip r:embed="rId2"/>
                <a:stretch>
                  <a:fillRect l="-488" t="-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FC18ABD2-023F-FB58-17E9-BB0FF9193470}"/>
              </a:ext>
            </a:extLst>
          </p:cNvPr>
          <p:cNvSpPr/>
          <p:nvPr/>
        </p:nvSpPr>
        <p:spPr>
          <a:xfrm>
            <a:off x="441064" y="1495313"/>
            <a:ext cx="8412480" cy="968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E6667-DF01-C795-EEF0-ECFE7A29EDAB}"/>
              </a:ext>
            </a:extLst>
          </p:cNvPr>
          <p:cNvSpPr/>
          <p:nvPr/>
        </p:nvSpPr>
        <p:spPr>
          <a:xfrm>
            <a:off x="441064" y="5572461"/>
            <a:ext cx="9703397" cy="39803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1043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Vector Fields &amp; Gradient Fields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2024-11-03T01:18:28Z</dcterms:created>
  <dcterms:modified xsi:type="dcterms:W3CDTF">2024-11-03T01:43:06Z</dcterms:modified>
</cp:coreProperties>
</file>