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FAD8E3-FC77-4D40-809E-CEE7C2FB795E}" v="271" dt="2024-10-25T22:06:26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C9FAD8E3-FC77-4D40-809E-CEE7C2FB795E}"/>
    <pc:docChg chg="undo custSel addSld modSld">
      <pc:chgData name="Beth Cousland" userId="0add9dda42c7579b" providerId="LiveId" clId="{C9FAD8E3-FC77-4D40-809E-CEE7C2FB795E}" dt="2024-10-25T22:06:26.507" v="684" actId="20577"/>
      <pc:docMkLst>
        <pc:docMk/>
      </pc:docMkLst>
      <pc:sldChg chg="modSp modAnim">
        <pc:chgData name="Beth Cousland" userId="0add9dda42c7579b" providerId="LiveId" clId="{C9FAD8E3-FC77-4D40-809E-CEE7C2FB795E}" dt="2024-10-25T22:06:12.709" v="683" actId="20577"/>
        <pc:sldMkLst>
          <pc:docMk/>
          <pc:sldMk cId="3157473960" sldId="257"/>
        </pc:sldMkLst>
        <pc:spChg chg="mod">
          <ac:chgData name="Beth Cousland" userId="0add9dda42c7579b" providerId="LiveId" clId="{C9FAD8E3-FC77-4D40-809E-CEE7C2FB795E}" dt="2024-10-25T22:06:12.709" v="683" actId="20577"/>
          <ac:spMkLst>
            <pc:docMk/>
            <pc:sldMk cId="3157473960" sldId="257"/>
            <ac:spMk id="3" creationId="{3B43736D-C40D-2F08-39AC-6504414FE93E}"/>
          </ac:spMkLst>
        </pc:spChg>
      </pc:sldChg>
      <pc:sldChg chg="addSp modSp new mod modAnim">
        <pc:chgData name="Beth Cousland" userId="0add9dda42c7579b" providerId="LiveId" clId="{C9FAD8E3-FC77-4D40-809E-CEE7C2FB795E}" dt="2024-10-21T21:14:43.792" v="164"/>
        <pc:sldMkLst>
          <pc:docMk/>
          <pc:sldMk cId="2233608559" sldId="258"/>
        </pc:sldMkLst>
        <pc:spChg chg="add mod">
          <ac:chgData name="Beth Cousland" userId="0add9dda42c7579b" providerId="LiveId" clId="{C9FAD8E3-FC77-4D40-809E-CEE7C2FB795E}" dt="2024-10-21T21:02:05.442" v="9" actId="20577"/>
          <ac:spMkLst>
            <pc:docMk/>
            <pc:sldMk cId="2233608559" sldId="258"/>
            <ac:spMk id="3" creationId="{ED03D228-FB0A-80FD-1E50-0EDC11277415}"/>
          </ac:spMkLst>
        </pc:spChg>
      </pc:sldChg>
      <pc:sldChg chg="addSp modSp new mod modAnim">
        <pc:chgData name="Beth Cousland" userId="0add9dda42c7579b" providerId="LiveId" clId="{C9FAD8E3-FC77-4D40-809E-CEE7C2FB795E}" dt="2024-10-21T21:15:19.510" v="172"/>
        <pc:sldMkLst>
          <pc:docMk/>
          <pc:sldMk cId="484788467" sldId="259"/>
        </pc:sldMkLst>
        <pc:spChg chg="add mod">
          <ac:chgData name="Beth Cousland" userId="0add9dda42c7579b" providerId="LiveId" clId="{C9FAD8E3-FC77-4D40-809E-CEE7C2FB795E}" dt="2024-10-21T21:02:35.474" v="17" actId="20577"/>
          <ac:spMkLst>
            <pc:docMk/>
            <pc:sldMk cId="484788467" sldId="259"/>
            <ac:spMk id="3" creationId="{D81542CA-DE90-E5AA-6A1D-61407C614C83}"/>
          </ac:spMkLst>
        </pc:spChg>
      </pc:sldChg>
      <pc:sldChg chg="addSp modSp new mod modAnim">
        <pc:chgData name="Beth Cousland" userId="0add9dda42c7579b" providerId="LiveId" clId="{C9FAD8E3-FC77-4D40-809E-CEE7C2FB795E}" dt="2024-10-21T21:15:42.485" v="178"/>
        <pc:sldMkLst>
          <pc:docMk/>
          <pc:sldMk cId="9958320" sldId="260"/>
        </pc:sldMkLst>
        <pc:spChg chg="add mod">
          <ac:chgData name="Beth Cousland" userId="0add9dda42c7579b" providerId="LiveId" clId="{C9FAD8E3-FC77-4D40-809E-CEE7C2FB795E}" dt="2024-10-21T21:03:25.525" v="30" actId="20577"/>
          <ac:spMkLst>
            <pc:docMk/>
            <pc:sldMk cId="9958320" sldId="260"/>
            <ac:spMk id="3" creationId="{EC25CF1F-AE0B-9625-2706-E8A574D0000E}"/>
          </ac:spMkLst>
        </pc:spChg>
      </pc:sldChg>
      <pc:sldChg chg="addSp modSp new mod modAnim">
        <pc:chgData name="Beth Cousland" userId="0add9dda42c7579b" providerId="LiveId" clId="{C9FAD8E3-FC77-4D40-809E-CEE7C2FB795E}" dt="2024-10-21T21:15:49.046" v="179"/>
        <pc:sldMkLst>
          <pc:docMk/>
          <pc:sldMk cId="1256786321" sldId="261"/>
        </pc:sldMkLst>
        <pc:spChg chg="add mod">
          <ac:chgData name="Beth Cousland" userId="0add9dda42c7579b" providerId="LiveId" clId="{C9FAD8E3-FC77-4D40-809E-CEE7C2FB795E}" dt="2024-10-21T21:04:14.681" v="37" actId="20577"/>
          <ac:spMkLst>
            <pc:docMk/>
            <pc:sldMk cId="1256786321" sldId="261"/>
            <ac:spMk id="3" creationId="{82031690-6675-8B0E-0E2E-196B4AF34F0A}"/>
          </ac:spMkLst>
        </pc:spChg>
      </pc:sldChg>
      <pc:sldChg chg="addSp modSp new mod modAnim">
        <pc:chgData name="Beth Cousland" userId="0add9dda42c7579b" providerId="LiveId" clId="{C9FAD8E3-FC77-4D40-809E-CEE7C2FB795E}" dt="2024-10-21T21:16:22.157" v="186"/>
        <pc:sldMkLst>
          <pc:docMk/>
          <pc:sldMk cId="770919673" sldId="262"/>
        </pc:sldMkLst>
        <pc:spChg chg="add mod">
          <ac:chgData name="Beth Cousland" userId="0add9dda42c7579b" providerId="LiveId" clId="{C9FAD8E3-FC77-4D40-809E-CEE7C2FB795E}" dt="2024-10-21T21:16:09.707" v="183" actId="20577"/>
          <ac:spMkLst>
            <pc:docMk/>
            <pc:sldMk cId="770919673" sldId="262"/>
            <ac:spMk id="3" creationId="{21F5655B-8AF4-121C-13AB-57B1EEECF54C}"/>
          </ac:spMkLst>
        </pc:spChg>
      </pc:sldChg>
      <pc:sldChg chg="addSp modSp new mod modAnim">
        <pc:chgData name="Beth Cousland" userId="0add9dda42c7579b" providerId="LiveId" clId="{C9FAD8E3-FC77-4D40-809E-CEE7C2FB795E}" dt="2024-10-21T21:16:36.139" v="189"/>
        <pc:sldMkLst>
          <pc:docMk/>
          <pc:sldMk cId="2764829255" sldId="263"/>
        </pc:sldMkLst>
        <pc:spChg chg="add mod">
          <ac:chgData name="Beth Cousland" userId="0add9dda42c7579b" providerId="LiveId" clId="{C9FAD8E3-FC77-4D40-809E-CEE7C2FB795E}" dt="2024-10-21T21:06:42.514" v="63" actId="255"/>
          <ac:spMkLst>
            <pc:docMk/>
            <pc:sldMk cId="2764829255" sldId="263"/>
            <ac:spMk id="3" creationId="{69FFD4D4-BA48-A217-51A7-14F2622E0240}"/>
          </ac:spMkLst>
        </pc:spChg>
        <pc:spChg chg="add mod">
          <ac:chgData name="Beth Cousland" userId="0add9dda42c7579b" providerId="LiveId" clId="{C9FAD8E3-FC77-4D40-809E-CEE7C2FB795E}" dt="2024-10-21T21:10:10.083" v="112" actId="20577"/>
          <ac:spMkLst>
            <pc:docMk/>
            <pc:sldMk cId="2764829255" sldId="263"/>
            <ac:spMk id="6" creationId="{773504DC-3E5E-184C-E979-5A347FA90510}"/>
          </ac:spMkLst>
        </pc:spChg>
        <pc:picChg chg="add mod">
          <ac:chgData name="Beth Cousland" userId="0add9dda42c7579b" providerId="LiveId" clId="{C9FAD8E3-FC77-4D40-809E-CEE7C2FB795E}" dt="2024-10-21T21:06:44.468" v="64" actId="1076"/>
          <ac:picMkLst>
            <pc:docMk/>
            <pc:sldMk cId="2764829255" sldId="263"/>
            <ac:picMk id="4" creationId="{A072CA1C-F54A-47A6-DEDA-45CEE4AAA049}"/>
          </ac:picMkLst>
        </pc:picChg>
      </pc:sldChg>
      <pc:sldChg chg="addSp modSp new mod modAnim">
        <pc:chgData name="Beth Cousland" userId="0add9dda42c7579b" providerId="LiveId" clId="{C9FAD8E3-FC77-4D40-809E-CEE7C2FB795E}" dt="2024-10-21T21:17:10.397" v="197"/>
        <pc:sldMkLst>
          <pc:docMk/>
          <pc:sldMk cId="1504488183" sldId="264"/>
        </pc:sldMkLst>
        <pc:spChg chg="add mod">
          <ac:chgData name="Beth Cousland" userId="0add9dda42c7579b" providerId="LiveId" clId="{C9FAD8E3-FC77-4D40-809E-CEE7C2FB795E}" dt="2024-10-21T21:07:04.963" v="67" actId="14100"/>
          <ac:spMkLst>
            <pc:docMk/>
            <pc:sldMk cId="1504488183" sldId="264"/>
            <ac:spMk id="3" creationId="{C983917D-5A67-E0D2-CD68-2BEF318EDEED}"/>
          </ac:spMkLst>
        </pc:spChg>
        <pc:spChg chg="add mod">
          <ac:chgData name="Beth Cousland" userId="0add9dda42c7579b" providerId="LiveId" clId="{C9FAD8E3-FC77-4D40-809E-CEE7C2FB795E}" dt="2024-10-21T21:07:42.205" v="76" actId="20577"/>
          <ac:spMkLst>
            <pc:docMk/>
            <pc:sldMk cId="1504488183" sldId="264"/>
            <ac:spMk id="6" creationId="{D4A5EE27-4C51-1463-4A07-6985A699BF02}"/>
          </ac:spMkLst>
        </pc:spChg>
        <pc:spChg chg="add mod">
          <ac:chgData name="Beth Cousland" userId="0add9dda42c7579b" providerId="LiveId" clId="{C9FAD8E3-FC77-4D40-809E-CEE7C2FB795E}" dt="2024-10-21T21:07:55.059" v="81" actId="1076"/>
          <ac:spMkLst>
            <pc:docMk/>
            <pc:sldMk cId="1504488183" sldId="264"/>
            <ac:spMk id="8" creationId="{9E8F42DC-FCBE-D8A4-C065-B54630B3F7CC}"/>
          </ac:spMkLst>
        </pc:spChg>
        <pc:spChg chg="add mod">
          <ac:chgData name="Beth Cousland" userId="0add9dda42c7579b" providerId="LiveId" clId="{C9FAD8E3-FC77-4D40-809E-CEE7C2FB795E}" dt="2024-10-21T21:17:07.653" v="196" actId="14100"/>
          <ac:spMkLst>
            <pc:docMk/>
            <pc:sldMk cId="1504488183" sldId="264"/>
            <ac:spMk id="11" creationId="{DF1DF91A-AB4C-31E4-4665-54299CCA1B8A}"/>
          </ac:spMkLst>
        </pc:spChg>
        <pc:picChg chg="add mod">
          <ac:chgData name="Beth Cousland" userId="0add9dda42c7579b" providerId="LiveId" clId="{C9FAD8E3-FC77-4D40-809E-CEE7C2FB795E}" dt="2024-10-21T21:07:14.569" v="70" actId="14100"/>
          <ac:picMkLst>
            <pc:docMk/>
            <pc:sldMk cId="1504488183" sldId="264"/>
            <ac:picMk id="4" creationId="{8F8A7CFE-6463-4D30-5ADF-C61774CB8525}"/>
          </ac:picMkLst>
        </pc:picChg>
        <pc:picChg chg="add mod">
          <ac:chgData name="Beth Cousland" userId="0add9dda42c7579b" providerId="LiveId" clId="{C9FAD8E3-FC77-4D40-809E-CEE7C2FB795E}" dt="2024-10-21T21:08:26.400" v="88" actId="1076"/>
          <ac:picMkLst>
            <pc:docMk/>
            <pc:sldMk cId="1504488183" sldId="264"/>
            <ac:picMk id="9" creationId="{FB40581C-A736-96F6-0D82-A504476A8AF7}"/>
          </ac:picMkLst>
        </pc:picChg>
      </pc:sldChg>
      <pc:sldChg chg="addSp modSp new mod modAnim">
        <pc:chgData name="Beth Cousland" userId="0add9dda42c7579b" providerId="LiveId" clId="{C9FAD8E3-FC77-4D40-809E-CEE7C2FB795E}" dt="2024-10-21T21:17:36.226" v="203"/>
        <pc:sldMkLst>
          <pc:docMk/>
          <pc:sldMk cId="2828294593" sldId="265"/>
        </pc:sldMkLst>
        <pc:spChg chg="add mod">
          <ac:chgData name="Beth Cousland" userId="0add9dda42c7579b" providerId="LiveId" clId="{C9FAD8E3-FC77-4D40-809E-CEE7C2FB795E}" dt="2024-10-21T21:09:02.693" v="100" actId="14100"/>
          <ac:spMkLst>
            <pc:docMk/>
            <pc:sldMk cId="2828294593" sldId="265"/>
            <ac:spMk id="3" creationId="{A4B72637-C54A-68B4-D080-7A96764D32C1}"/>
          </ac:spMkLst>
        </pc:spChg>
        <pc:spChg chg="add mod">
          <ac:chgData name="Beth Cousland" userId="0add9dda42c7579b" providerId="LiveId" clId="{C9FAD8E3-FC77-4D40-809E-CEE7C2FB795E}" dt="2024-10-21T21:09:20.795" v="105" actId="1076"/>
          <ac:spMkLst>
            <pc:docMk/>
            <pc:sldMk cId="2828294593" sldId="265"/>
            <ac:spMk id="6" creationId="{55A49949-70BD-CDBA-858F-B7C1EB87ED2D}"/>
          </ac:spMkLst>
        </pc:spChg>
        <pc:spChg chg="add mod">
          <ac:chgData name="Beth Cousland" userId="0add9dda42c7579b" providerId="LiveId" clId="{C9FAD8E3-FC77-4D40-809E-CEE7C2FB795E}" dt="2024-10-21T21:09:51.821" v="111" actId="14100"/>
          <ac:spMkLst>
            <pc:docMk/>
            <pc:sldMk cId="2828294593" sldId="265"/>
            <ac:spMk id="9" creationId="{D0FEB3E0-868D-E64B-F7FD-1823DF307709}"/>
          </ac:spMkLst>
        </pc:spChg>
        <pc:picChg chg="add mod">
          <ac:chgData name="Beth Cousland" userId="0add9dda42c7579b" providerId="LiveId" clId="{C9FAD8E3-FC77-4D40-809E-CEE7C2FB795E}" dt="2024-10-21T21:09:09.487" v="103" actId="14100"/>
          <ac:picMkLst>
            <pc:docMk/>
            <pc:sldMk cId="2828294593" sldId="265"/>
            <ac:picMk id="4" creationId="{C787C39E-8EE1-36E1-6437-988F5005B618}"/>
          </ac:picMkLst>
        </pc:picChg>
        <pc:picChg chg="add mod">
          <ac:chgData name="Beth Cousland" userId="0add9dda42c7579b" providerId="LiveId" clId="{C9FAD8E3-FC77-4D40-809E-CEE7C2FB795E}" dt="2024-10-21T21:09:35.588" v="108" actId="14100"/>
          <ac:picMkLst>
            <pc:docMk/>
            <pc:sldMk cId="2828294593" sldId="265"/>
            <ac:picMk id="7" creationId="{A329C56D-5D57-7A89-4AF0-D948B6F56BF6}"/>
          </ac:picMkLst>
        </pc:picChg>
      </pc:sldChg>
      <pc:sldChg chg="addSp modSp new mod modAnim">
        <pc:chgData name="Beth Cousland" userId="0add9dda42c7579b" providerId="LiveId" clId="{C9FAD8E3-FC77-4D40-809E-CEE7C2FB795E}" dt="2024-10-21T21:17:49.403" v="206"/>
        <pc:sldMkLst>
          <pc:docMk/>
          <pc:sldMk cId="2275835056" sldId="266"/>
        </pc:sldMkLst>
        <pc:spChg chg="add mod">
          <ac:chgData name="Beth Cousland" userId="0add9dda42c7579b" providerId="LiveId" clId="{C9FAD8E3-FC77-4D40-809E-CEE7C2FB795E}" dt="2024-10-21T21:11:01.596" v="119"/>
          <ac:spMkLst>
            <pc:docMk/>
            <pc:sldMk cId="2275835056" sldId="266"/>
            <ac:spMk id="3" creationId="{0416E2F8-E9DE-EB29-01A7-481946E444D1}"/>
          </ac:spMkLst>
        </pc:spChg>
        <pc:picChg chg="add mod">
          <ac:chgData name="Beth Cousland" userId="0add9dda42c7579b" providerId="LiveId" clId="{C9FAD8E3-FC77-4D40-809E-CEE7C2FB795E}" dt="2024-10-21T21:11:20.072" v="124" actId="14100"/>
          <ac:picMkLst>
            <pc:docMk/>
            <pc:sldMk cId="2275835056" sldId="266"/>
            <ac:picMk id="4" creationId="{DD20C294-6B64-A8D9-60C2-B58EFED41E99}"/>
          </ac:picMkLst>
        </pc:picChg>
      </pc:sldChg>
      <pc:sldChg chg="addSp delSp modSp new mod setBg modAnim">
        <pc:chgData name="Beth Cousland" userId="0add9dda42c7579b" providerId="LiveId" clId="{C9FAD8E3-FC77-4D40-809E-CEE7C2FB795E}" dt="2024-10-21T21:18:21.861" v="215"/>
        <pc:sldMkLst>
          <pc:docMk/>
          <pc:sldMk cId="2955929117" sldId="267"/>
        </pc:sldMkLst>
        <pc:spChg chg="add mod">
          <ac:chgData name="Beth Cousland" userId="0add9dda42c7579b" providerId="LiveId" clId="{C9FAD8E3-FC77-4D40-809E-CEE7C2FB795E}" dt="2024-10-21T21:12:00.008" v="136" actId="26606"/>
          <ac:spMkLst>
            <pc:docMk/>
            <pc:sldMk cId="2955929117" sldId="267"/>
            <ac:spMk id="3" creationId="{84209E7D-037D-D92E-2452-4643A4C6EA2D}"/>
          </ac:spMkLst>
        </pc:spChg>
        <pc:spChg chg="add mod">
          <ac:chgData name="Beth Cousland" userId="0add9dda42c7579b" providerId="LiveId" clId="{C9FAD8E3-FC77-4D40-809E-CEE7C2FB795E}" dt="2024-10-21T21:12:47.996" v="148"/>
          <ac:spMkLst>
            <pc:docMk/>
            <pc:sldMk cId="2955929117" sldId="267"/>
            <ac:spMk id="6" creationId="{0B9B12BB-721C-5923-DC92-BE2BC5CB9A72}"/>
          </ac:spMkLst>
        </pc:spChg>
        <pc:spChg chg="add mod">
          <ac:chgData name="Beth Cousland" userId="0add9dda42c7579b" providerId="LiveId" clId="{C9FAD8E3-FC77-4D40-809E-CEE7C2FB795E}" dt="2024-10-21T21:12:53.153" v="150" actId="1076"/>
          <ac:spMkLst>
            <pc:docMk/>
            <pc:sldMk cId="2955929117" sldId="267"/>
            <ac:spMk id="8" creationId="{F94131DA-0AA2-6A62-75BD-014E942504CA}"/>
          </ac:spMkLst>
        </pc:spChg>
        <pc:spChg chg="add del">
          <ac:chgData name="Beth Cousland" userId="0add9dda42c7579b" providerId="LiveId" clId="{C9FAD8E3-FC77-4D40-809E-CEE7C2FB795E}" dt="2024-10-21T21:12:00.008" v="136" actId="26606"/>
          <ac:spMkLst>
            <pc:docMk/>
            <pc:sldMk cId="2955929117" sldId="267"/>
            <ac:spMk id="9" creationId="{5A0118C5-4F8D-4CF4-BADD-53FEACC6C42A}"/>
          </ac:spMkLst>
        </pc:spChg>
        <pc:spChg chg="add del">
          <ac:chgData name="Beth Cousland" userId="0add9dda42c7579b" providerId="LiveId" clId="{C9FAD8E3-FC77-4D40-809E-CEE7C2FB795E}" dt="2024-10-21T21:12:00.008" v="136" actId="26606"/>
          <ac:spMkLst>
            <pc:docMk/>
            <pc:sldMk cId="2955929117" sldId="267"/>
            <ac:spMk id="11" creationId="{52D7FCC1-2D52-49CE-A986-EE6E0CA64957}"/>
          </ac:spMkLst>
        </pc:spChg>
        <pc:spChg chg="add del">
          <ac:chgData name="Beth Cousland" userId="0add9dda42c7579b" providerId="LiveId" clId="{C9FAD8E3-FC77-4D40-809E-CEE7C2FB795E}" dt="2024-10-21T21:12:00.008" v="136" actId="26606"/>
          <ac:spMkLst>
            <pc:docMk/>
            <pc:sldMk cId="2955929117" sldId="267"/>
            <ac:spMk id="13" creationId="{28C3CACD-E5A7-4AAC-AE47-75CF7D30FF7C}"/>
          </ac:spMkLst>
        </pc:spChg>
        <pc:grpChg chg="add del">
          <ac:chgData name="Beth Cousland" userId="0add9dda42c7579b" providerId="LiveId" clId="{C9FAD8E3-FC77-4D40-809E-CEE7C2FB795E}" dt="2024-10-21T21:12:00.008" v="136" actId="26606"/>
          <ac:grpSpMkLst>
            <pc:docMk/>
            <pc:sldMk cId="2955929117" sldId="267"/>
            <ac:grpSpMk id="15" creationId="{3A35C15A-135A-4FD3-BA11-A046CFA3907A}"/>
          </ac:grpSpMkLst>
        </pc:grpChg>
        <pc:grpChg chg="add del">
          <ac:chgData name="Beth Cousland" userId="0add9dda42c7579b" providerId="LiveId" clId="{C9FAD8E3-FC77-4D40-809E-CEE7C2FB795E}" dt="2024-10-21T21:12:00.008" v="136" actId="26606"/>
          <ac:grpSpMkLst>
            <pc:docMk/>
            <pc:sldMk cId="2955929117" sldId="267"/>
            <ac:grpSpMk id="23" creationId="{03AF83E4-4DE2-499C-9F36-0279E7E4FBBE}"/>
          </ac:grpSpMkLst>
        </pc:grpChg>
        <pc:picChg chg="add mod">
          <ac:chgData name="Beth Cousland" userId="0add9dda42c7579b" providerId="LiveId" clId="{C9FAD8E3-FC77-4D40-809E-CEE7C2FB795E}" dt="2024-10-21T21:12:03.157" v="139" actId="14100"/>
          <ac:picMkLst>
            <pc:docMk/>
            <pc:sldMk cId="2955929117" sldId="267"/>
            <ac:picMk id="4" creationId="{6143995F-C46D-9F0C-15F9-419DFDEA32A6}"/>
          </ac:picMkLst>
        </pc:picChg>
      </pc:sldChg>
      <pc:sldChg chg="addSp modSp new mod modAnim">
        <pc:chgData name="Beth Cousland" userId="0add9dda42c7579b" providerId="LiveId" clId="{C9FAD8E3-FC77-4D40-809E-CEE7C2FB795E}" dt="2024-10-21T21:18:40.085" v="219"/>
        <pc:sldMkLst>
          <pc:docMk/>
          <pc:sldMk cId="3286260921" sldId="268"/>
        </pc:sldMkLst>
        <pc:spChg chg="add mod">
          <ac:chgData name="Beth Cousland" userId="0add9dda42c7579b" providerId="LiveId" clId="{C9FAD8E3-FC77-4D40-809E-CEE7C2FB795E}" dt="2024-10-21T21:13:13.047" v="154" actId="14100"/>
          <ac:spMkLst>
            <pc:docMk/>
            <pc:sldMk cId="3286260921" sldId="268"/>
            <ac:spMk id="3" creationId="{BFAE147B-94FB-29CB-81A7-4925174A79C5}"/>
          </ac:spMkLst>
        </pc:spChg>
      </pc:sldChg>
      <pc:sldChg chg="addSp delSp modSp new mod modAnim">
        <pc:chgData name="Beth Cousland" userId="0add9dda42c7579b" providerId="LiveId" clId="{C9FAD8E3-FC77-4D40-809E-CEE7C2FB795E}" dt="2024-10-25T22:06:26.507" v="684" actId="20577"/>
        <pc:sldMkLst>
          <pc:docMk/>
          <pc:sldMk cId="3231004990" sldId="269"/>
        </pc:sldMkLst>
        <pc:spChg chg="add mod">
          <ac:chgData name="Beth Cousland" userId="0add9dda42c7579b" providerId="LiveId" clId="{C9FAD8E3-FC77-4D40-809E-CEE7C2FB795E}" dt="2024-10-21T21:19:37.610" v="237" actId="1076"/>
          <ac:spMkLst>
            <pc:docMk/>
            <pc:sldMk cId="3231004990" sldId="269"/>
            <ac:spMk id="2" creationId="{EA30591D-BDB8-73ED-0D58-B3B6E41B1536}"/>
          </ac:spMkLst>
        </pc:spChg>
        <pc:spChg chg="add mod">
          <ac:chgData name="Beth Cousland" userId="0add9dda42c7579b" providerId="LiveId" clId="{C9FAD8E3-FC77-4D40-809E-CEE7C2FB795E}" dt="2024-10-21T21:21:09.184" v="321" actId="1076"/>
          <ac:spMkLst>
            <pc:docMk/>
            <pc:sldMk cId="3231004990" sldId="269"/>
            <ac:spMk id="3" creationId="{0618CA47-1F55-C31A-446E-7F97D684047A}"/>
          </ac:spMkLst>
        </pc:spChg>
        <pc:spChg chg="add mod">
          <ac:chgData name="Beth Cousland" userId="0add9dda42c7579b" providerId="LiveId" clId="{C9FAD8E3-FC77-4D40-809E-CEE7C2FB795E}" dt="2024-10-21T21:22:01.152" v="356" actId="1076"/>
          <ac:spMkLst>
            <pc:docMk/>
            <pc:sldMk cId="3231004990" sldId="269"/>
            <ac:spMk id="4" creationId="{3F4D31AE-E4BD-C1B1-1F93-74BDCCFDE3E3}"/>
          </ac:spMkLst>
        </pc:spChg>
        <pc:spChg chg="add mod">
          <ac:chgData name="Beth Cousland" userId="0add9dda42c7579b" providerId="LiveId" clId="{C9FAD8E3-FC77-4D40-809E-CEE7C2FB795E}" dt="2024-10-21T21:22:54.159" v="388" actId="1076"/>
          <ac:spMkLst>
            <pc:docMk/>
            <pc:sldMk cId="3231004990" sldId="269"/>
            <ac:spMk id="5" creationId="{450FDAE2-02FF-8101-3C2A-44314B2DFED0}"/>
          </ac:spMkLst>
        </pc:spChg>
        <pc:spChg chg="add mod">
          <ac:chgData name="Beth Cousland" userId="0add9dda42c7579b" providerId="LiveId" clId="{C9FAD8E3-FC77-4D40-809E-CEE7C2FB795E}" dt="2024-10-21T21:23:23.436" v="475" actId="20577"/>
          <ac:spMkLst>
            <pc:docMk/>
            <pc:sldMk cId="3231004990" sldId="269"/>
            <ac:spMk id="6" creationId="{A0F98AFD-5940-158C-744D-6D942D78DDEB}"/>
          </ac:spMkLst>
        </pc:spChg>
        <pc:spChg chg="add mod">
          <ac:chgData name="Beth Cousland" userId="0add9dda42c7579b" providerId="LiveId" clId="{C9FAD8E3-FC77-4D40-809E-CEE7C2FB795E}" dt="2024-10-21T21:24:01.089" v="565" actId="20577"/>
          <ac:spMkLst>
            <pc:docMk/>
            <pc:sldMk cId="3231004990" sldId="269"/>
            <ac:spMk id="7" creationId="{819AB933-BEE2-CA6A-6BE0-63847947FD6D}"/>
          </ac:spMkLst>
        </pc:spChg>
        <pc:spChg chg="add del mod">
          <ac:chgData name="Beth Cousland" userId="0add9dda42c7579b" providerId="LiveId" clId="{C9FAD8E3-FC77-4D40-809E-CEE7C2FB795E}" dt="2024-10-21T21:24:15.209" v="571"/>
          <ac:spMkLst>
            <pc:docMk/>
            <pc:sldMk cId="3231004990" sldId="269"/>
            <ac:spMk id="8" creationId="{D84C97C8-8341-6E20-7DC6-B371B1E11E5E}"/>
          </ac:spMkLst>
        </pc:spChg>
        <pc:spChg chg="add mod">
          <ac:chgData name="Beth Cousland" userId="0add9dda42c7579b" providerId="LiveId" clId="{C9FAD8E3-FC77-4D40-809E-CEE7C2FB795E}" dt="2024-10-25T22:06:26.507" v="684" actId="20577"/>
          <ac:spMkLst>
            <pc:docMk/>
            <pc:sldMk cId="3231004990" sldId="269"/>
            <ac:spMk id="9" creationId="{794D6B8F-A8E5-48F7-E278-ED0AAE73D2E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6E1C-DAA5-F3BC-4AFF-4DBCC6679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775EB-7782-560F-A707-2F8EBECDB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EBB4F-BD3F-5084-6C52-D4D2294B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BDACB-2CBD-13A2-E9A0-F7E484A0E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D277-83A6-5946-4676-5691FD87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A824-0B1E-D6BA-2D5F-2CBA0DF0D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43C6F-7567-D028-B638-61E3820DF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548A1-EDBB-7A08-F4F1-118D8D466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A9D8-F83B-2EEC-61A1-9D24880F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CF058-6B32-EA48-0405-5FC352C6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5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E0D26C-E255-FC7B-2A44-0E29C6178B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BC421-F7E5-EFDB-4F42-A79DE3B2D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68958-CFA1-B0AB-024A-4D350BA9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DFF5E-D972-662C-5B14-B91D7A9B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6F65E-4641-C0A7-71B1-28CD1EA8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6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0B463-2920-FD32-E4E5-0396A5583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2954C-9B4A-A275-E89E-944820F2F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92764-5901-99E1-E0B4-DAC946AE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BA3B7-ECB7-9621-3210-8D51EFE6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ECDCF-3BB4-D95E-675A-B808E3EA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2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6530-80A8-AD47-A840-BB7087F9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66023-8479-7D7A-D076-057D90DF6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FD844-2DBE-30D2-22B9-7F30F62F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6C13B-07E6-47D1-E3FF-D41D1B674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5461D-C770-9706-E572-6D6B265D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2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E1EBB-12D6-DC1F-48F2-32F73E5F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B25F3-45C4-AF46-083C-02A01FB97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E4AF7-484C-6FBE-3725-EBC2AAF8E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E2E46-0ED8-28E0-C0FF-35B5764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9AD0D-B725-1C5B-BB9A-5BF319DF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C45F3-046B-B8DA-0562-AA81078D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7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20A-63FD-1A8B-37F2-9ADCF145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B35E-9642-EB78-86AB-A9865598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F87C3-DFFA-BAAC-6396-71216E2AD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0389-E74F-454D-FB87-1A57684F4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B9E29-C5F0-0B15-9B4C-A78DD2BF9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AE2930-F711-F9F7-8DFE-A7B1CE4B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3FB0EB-3CD0-3FDA-5C9E-7F6CC8FC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0409F-FC5C-C764-68A8-B51E7318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7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BE780-A8DF-BBB9-0F3A-CC3EC0F0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B9255E-AF86-4E5F-90A7-BCBE0A43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8C2C1-97C8-5401-945F-3A0E8B526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D3857-02E8-3955-0E10-925B3830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C55C7-ABB2-4D3C-7016-AE92AABC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6E655-1114-4DA0-676C-8F415236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E5887-8238-C720-50D4-3D13A4A4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21D1-A8F0-74E9-A30F-B3D13EDB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0BA40-E339-65B2-1625-1AAB6C6A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8B5BB-94C4-FA13-D472-F12B5BF4E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D5209-1013-C1B0-89C9-6590F33A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B96D7-2C52-8D9F-70BB-31EEB412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A19F5-41B8-C38E-D9A0-18FF1DE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2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4070A-25AF-9C9C-9DB0-0D298ADF8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D4A896-FA83-4F82-2B14-3BDB528F6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A3904-C4DE-1675-0C8D-985F131ED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1D27E-9331-477D-F6AC-20094608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D3043-927F-DBBA-DE5F-87B181D8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CBC2C-AE07-D506-7FC2-0CEBBD88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5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E3FD75-A7F3-8AD5-7800-457591E8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24715-BF50-1FA7-D4D9-A45092D01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D96DB-5216-A409-34DA-03F5A1BB5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9A6C31-282D-4F17-A6FD-DA522240AEC5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3BD46-E491-9BAA-F0CC-913B3125A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20049-9528-68B5-7582-08B9E29EA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8C455-05F7-4E0E-B31D-BB112C1D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1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ABC44-BCFF-84CF-6DF7-7F99E9EDB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Triple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F2249-85EB-8215-0756-8EA88A9DC9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3051639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B72637-C54A-68B4-D080-7A96764D32C1}"/>
                  </a:ext>
                </a:extLst>
              </p:cNvPr>
              <p:cNvSpPr txBox="1"/>
              <p:nvPr/>
            </p:nvSpPr>
            <p:spPr>
              <a:xfrm>
                <a:off x="430307" y="258184"/>
                <a:ext cx="5798372" cy="987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  For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dx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ordering, draw an arrow in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 It enters the region through the parabolic sheet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exits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B72637-C54A-68B4-D080-7A96764D3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7" y="258184"/>
                <a:ext cx="5798372" cy="987643"/>
              </a:xfrm>
              <a:prstGeom prst="rect">
                <a:avLst/>
              </a:prstGeom>
              <a:blipFill>
                <a:blip r:embed="rId2"/>
                <a:stretch>
                  <a:fillRect l="-946" t="-3086" r="-841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787C39E-8EE1-36E1-6437-988F5005B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91" y="1352549"/>
            <a:ext cx="3937648" cy="29397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A49949-70BD-CDBA-858F-B7C1EB87ED2D}"/>
              </a:ext>
            </a:extLst>
          </p:cNvPr>
          <p:cNvSpPr txBox="1"/>
          <p:nvPr/>
        </p:nvSpPr>
        <p:spPr>
          <a:xfrm>
            <a:off x="238412" y="4779513"/>
            <a:ext cx="6094206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“done”. We now look at the footprint of the solid projected onto the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plane, and since the middle integral will be with respect to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 sketch an arrow in the positive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direction.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9C56D-5D57-7A89-4AF0-D948B6F56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750" y="412319"/>
            <a:ext cx="2560021" cy="257830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FEB3E0-868D-E64B-F7FD-1823DF307709}"/>
                  </a:ext>
                </a:extLst>
              </p:cNvPr>
              <p:cNvSpPr txBox="1"/>
              <p:nvPr/>
            </p:nvSpPr>
            <p:spPr>
              <a:xfrm>
                <a:off x="7358231" y="3624581"/>
                <a:ext cx="4494006" cy="26062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region is also Type I. An arrow drawn in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 enters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axis) and exits through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Finally, the bounds 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triple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4−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rad>
                                </m:sub>
                                <m:sup>
                                  <m:rad>
                                    <m:radPr>
                                      <m:degHide m:val="o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4−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rad>
                                </m:sup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FEB3E0-868D-E64B-F7FD-1823DF307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8231" y="3624581"/>
                <a:ext cx="4494006" cy="2606226"/>
              </a:xfrm>
              <a:prstGeom prst="rect">
                <a:avLst/>
              </a:prstGeom>
              <a:blipFill>
                <a:blip r:embed="rId5"/>
                <a:stretch>
                  <a:fillRect t="-1405" r="-1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829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16E2F8-E9DE-EB29-01A7-481946E444D1}"/>
                  </a:ext>
                </a:extLst>
              </p:cNvPr>
              <p:cNvSpPr txBox="1"/>
              <p:nvPr/>
            </p:nvSpPr>
            <p:spPr>
              <a:xfrm>
                <a:off x="570155" y="247426"/>
                <a:ext cx="11112650" cy="18558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Solid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bounded by the surface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plane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and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in the first octant. Find this solid’s volume.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It is important to visualize the solid. The surface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paraboloid with vertex (0,0,4) that opens downward (left image below). The plane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seen as the line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extended into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-direction (middle image, below).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16E2F8-E9DE-EB29-01A7-481946E444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55" y="247426"/>
                <a:ext cx="11112650" cy="1855893"/>
              </a:xfrm>
              <a:prstGeom prst="rect">
                <a:avLst/>
              </a:prstGeom>
              <a:blipFill>
                <a:blip r:embed="rId2"/>
                <a:stretch>
                  <a:fillRect l="-494" t="-1974" r="-494" b="-4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D20C294-6B64-A8D9-60C2-B58EFED41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76" y="1935872"/>
            <a:ext cx="4715903" cy="4606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83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209E7D-037D-D92E-2452-4643A4C6EA2D}"/>
                  </a:ext>
                </a:extLst>
              </p:cNvPr>
              <p:cNvSpPr txBox="1"/>
              <p:nvPr/>
            </p:nvSpPr>
            <p:spPr>
              <a:xfrm>
                <a:off x="462579" y="247426"/>
                <a:ext cx="11424621" cy="15595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we choose to integrate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first, there will be no ambiguity in the bounds.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bounds for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will be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footprint of this region on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a circular wedge: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209E7D-037D-D92E-2452-4643A4C6E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247426"/>
                <a:ext cx="11424621" cy="1559529"/>
              </a:xfrm>
              <a:prstGeom prst="rect">
                <a:avLst/>
              </a:prstGeom>
              <a:blipFill>
                <a:blip r:embed="rId2"/>
                <a:stretch>
                  <a:fillRect l="-480" t="-2353" b="-5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 graph of a triangle&#10;&#10;Description automatically generated">
            <a:extLst>
              <a:ext uri="{FF2B5EF4-FFF2-40B4-BE49-F238E27FC236}">
                <a16:creationId xmlns:a16="http://schemas.microsoft.com/office/drawing/2014/main" id="{6143995F-C46D-9F0C-15F9-419DFDEA3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675" y="247426"/>
            <a:ext cx="1901974" cy="193534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9B12BB-721C-5923-DC92-BE2BC5CB9A72}"/>
                  </a:ext>
                </a:extLst>
              </p:cNvPr>
              <p:cNvSpPr txBox="1"/>
              <p:nvPr/>
            </p:nvSpPr>
            <p:spPr>
              <a:xfrm>
                <a:off x="548639" y="2182768"/>
                <a:ext cx="10564009" cy="28417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use polar coordinates to describe this region.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Recalling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this region’s bounds are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However, since we have replaced variables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top bound for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is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 rewritten as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4−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volume is given by the triple integral below, with 1 as the integrand. Note the Jacobian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also present in the integral.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9B12BB-721C-5923-DC92-BE2BC5CB9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" y="2182768"/>
                <a:ext cx="10564009" cy="2841740"/>
              </a:xfrm>
              <a:prstGeom prst="rect">
                <a:avLst/>
              </a:prstGeom>
              <a:blipFill>
                <a:blip r:embed="rId4"/>
                <a:stretch>
                  <a:fillRect l="-462" t="-1073" r="-462" b="-2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94131DA-0AA2-6A62-75BD-014E942504CA}"/>
                  </a:ext>
                </a:extLst>
              </p:cNvPr>
              <p:cNvSpPr txBox="1"/>
              <p:nvPr/>
            </p:nvSpPr>
            <p:spPr>
              <a:xfrm>
                <a:off x="3048897" y="5184805"/>
                <a:ext cx="6094206" cy="753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  <m:e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1 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𝑑𝑧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𝑑𝑟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94131DA-0AA2-6A62-75BD-014E94250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897" y="5184805"/>
                <a:ext cx="6094206" cy="7537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92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FAE147B-94FB-29CB-81A7-4925174A79C5}"/>
                  </a:ext>
                </a:extLst>
              </p:cNvPr>
              <p:cNvSpPr txBox="1"/>
              <p:nvPr/>
            </p:nvSpPr>
            <p:spPr>
              <a:xfrm>
                <a:off x="516367" y="322729"/>
                <a:ext cx="11230984" cy="5118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 evaluated first: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1 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=4−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then integrated with respect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=8−4=4.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Lastly, the outside integral is evaluated: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solid has a volume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cubic units.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FAE147B-94FB-29CB-81A7-4925174A7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7" y="322729"/>
                <a:ext cx="11230984" cy="5118581"/>
              </a:xfrm>
              <a:prstGeom prst="rect">
                <a:avLst/>
              </a:prstGeom>
              <a:blipFill>
                <a:blip r:embed="rId2"/>
                <a:stretch>
                  <a:fillRect l="-489" t="-714" b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626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30591D-BDB8-73ED-0D58-B3B6E41B1536}"/>
              </a:ext>
            </a:extLst>
          </p:cNvPr>
          <p:cNvSpPr txBox="1"/>
          <p:nvPr/>
        </p:nvSpPr>
        <p:spPr>
          <a:xfrm>
            <a:off x="5131398" y="265369"/>
            <a:ext cx="412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or not?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18CA47-1F55-C31A-446E-7F97D684047A}"/>
                  </a:ext>
                </a:extLst>
              </p:cNvPr>
              <p:cNvSpPr txBox="1"/>
              <p:nvPr/>
            </p:nvSpPr>
            <p:spPr>
              <a:xfrm>
                <a:off x="1013861" y="1177962"/>
                <a:ext cx="4117537" cy="6952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nary>
                                <m:nary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sup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18CA47-1F55-C31A-446E-7F97D6840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861" y="1177962"/>
                <a:ext cx="4117537" cy="695255"/>
              </a:xfrm>
              <a:prstGeom prst="rect">
                <a:avLst/>
              </a:prstGeom>
              <a:blipFill>
                <a:blip r:embed="rId2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4D31AE-E4BD-C1B1-1F93-74BDCCFDE3E3}"/>
                  </a:ext>
                </a:extLst>
              </p:cNvPr>
              <p:cNvSpPr txBox="1"/>
              <p:nvPr/>
            </p:nvSpPr>
            <p:spPr>
              <a:xfrm>
                <a:off x="1013861" y="3102244"/>
                <a:ext cx="3136884" cy="6535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  <m:e>
                              <m:nary>
                                <m:nary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𝑑𝑧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4D31AE-E4BD-C1B1-1F93-74BDCCFDE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861" y="3102244"/>
                <a:ext cx="3136884" cy="6535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0FDAE2-02FF-8101-3C2A-44314B2DFED0}"/>
                  </a:ext>
                </a:extLst>
              </p:cNvPr>
              <p:cNvSpPr txBox="1"/>
              <p:nvPr/>
            </p:nvSpPr>
            <p:spPr>
              <a:xfrm>
                <a:off x="1013861" y="4984783"/>
                <a:ext cx="2767296" cy="6264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nary>
                                <m:nary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𝑑𝑧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0FDAE2-02FF-8101-3C2A-44314B2DF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861" y="4984783"/>
                <a:ext cx="2767296" cy="6264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0F98AFD-5940-158C-744D-6D942D78DDEB}"/>
              </a:ext>
            </a:extLst>
          </p:cNvPr>
          <p:cNvSpPr txBox="1"/>
          <p:nvPr/>
        </p:nvSpPr>
        <p:spPr>
          <a:xfrm>
            <a:off x="5830645" y="1323191"/>
            <a:ext cx="453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Yes, this is a legal integral. The bounds represents a hemisphere of radius 2.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9AB933-BEE2-CA6A-6BE0-63847947FD6D}"/>
              </a:ext>
            </a:extLst>
          </p:cNvPr>
          <p:cNvSpPr txBox="1"/>
          <p:nvPr/>
        </p:nvSpPr>
        <p:spPr>
          <a:xfrm>
            <a:off x="5830645" y="3102244"/>
            <a:ext cx="4701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No, this is not legal. Variable y cannot appear as a bound in its own integral.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4D6B8F-A8E5-48F7-E278-ED0AAE73D2E4}"/>
              </a:ext>
            </a:extLst>
          </p:cNvPr>
          <p:cNvSpPr txBox="1"/>
          <p:nvPr/>
        </p:nvSpPr>
        <p:spPr>
          <a:xfrm>
            <a:off x="5938221" y="5120640"/>
            <a:ext cx="4432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No, this is totally not legal. Outermost bounds must be constant. </a:t>
            </a:r>
          </a:p>
        </p:txBody>
      </p:sp>
    </p:spTree>
    <p:extLst>
      <p:ext uri="{BB962C8B-B14F-4D97-AF65-F5344CB8AC3E}">
        <p14:creationId xmlns:p14="http://schemas.microsoft.com/office/powerpoint/2010/main" val="323100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43736D-C40D-2F08-39AC-6504414FE93E}"/>
                  </a:ext>
                </a:extLst>
              </p:cNvPr>
              <p:cNvSpPr txBox="1"/>
              <p:nvPr/>
            </p:nvSpPr>
            <p:spPr>
              <a:xfrm>
                <a:off x="666974" y="355002"/>
                <a:ext cx="11091134" cy="6111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rectangular solid region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defined by three compound inequalities,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 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  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constants. A function of three variables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is continuous over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integrated as a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triple integral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∭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Observe that the integrals are nested: the inside integral, labeled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is associated with the bounds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similarly as one works outward.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volume element is labeled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𝑑𝑉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there are six possible orderings of the differentials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whose product is equivalent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𝑑𝑉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</m:e>
                        </m:mr>
                      </m:m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When all bounds are constant, no particular ordering is more advantageous than any other.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43736D-C40D-2F08-39AC-6504414FE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74" y="355002"/>
                <a:ext cx="11091134" cy="6111930"/>
              </a:xfrm>
              <a:prstGeom prst="rect">
                <a:avLst/>
              </a:prstGeom>
              <a:blipFill>
                <a:blip r:embed="rId2"/>
                <a:stretch>
                  <a:fillRect l="-440" t="-499" r="-440" b="-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747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03D228-FB0A-80FD-1E50-0EDC11277415}"/>
                  </a:ext>
                </a:extLst>
              </p:cNvPr>
              <p:cNvSpPr txBox="1"/>
              <p:nvPr/>
            </p:nvSpPr>
            <p:spPr>
              <a:xfrm>
                <a:off x="365759" y="279699"/>
                <a:ext cx="11198711" cy="59722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Evaluate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inner-most integral is evaluated. Since the integrand is being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antidifferentiated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variables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treated as constants or coefficients for the moment: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𝑥𝑧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128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+48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03D228-FB0A-80FD-1E50-0EDC11277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279699"/>
                <a:ext cx="11198711" cy="5972276"/>
              </a:xfrm>
              <a:prstGeom prst="rect">
                <a:avLst/>
              </a:prstGeom>
              <a:blipFill>
                <a:blip r:embed="rId2"/>
                <a:stretch>
                  <a:fillRect l="-435" t="-612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60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1542CA-DE90-E5AA-6A1D-61407C614C83}"/>
                  </a:ext>
                </a:extLst>
              </p:cNvPr>
              <p:cNvSpPr txBox="1"/>
              <p:nvPr/>
            </p:nvSpPr>
            <p:spPr>
              <a:xfrm>
                <a:off x="451821" y="268941"/>
                <a:ext cx="11241741" cy="5888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now integrated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(the “middle” integral).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still treated as a constant or coefficient in this step: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+48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+24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−(6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12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+192.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Lastly, this is integrated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“outer” integral: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+192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+192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+192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+192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594.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1542CA-DE90-E5AA-6A1D-61407C614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68941"/>
                <a:ext cx="11241741" cy="5888343"/>
              </a:xfrm>
              <a:prstGeom prst="rect">
                <a:avLst/>
              </a:prstGeom>
              <a:blipFill>
                <a:blip r:embed="rId2"/>
                <a:stretch>
                  <a:fillRect l="-434" t="-518" r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8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25CF1F-AE0B-9625-2706-E8A574D0000E}"/>
                  </a:ext>
                </a:extLst>
              </p:cNvPr>
              <p:cNvSpPr txBox="1"/>
              <p:nvPr/>
            </p:nvSpPr>
            <p:spPr>
              <a:xfrm>
                <a:off x="623943" y="333487"/>
                <a:ext cx="10983557" cy="5346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One corollary is to allow the integrand to be 1. In such a case, we get a volume integral, where </a:t>
                </a:r>
                <a14:m>
                  <m:oMath xmlns:m="http://schemas.openxmlformats.org/officeDocument/2006/math">
                    <m:nary>
                      <m:naryPr>
                        <m:chr m:val="∭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𝑑𝑉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volume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Evaluate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8</m:t>
                                  </m:r>
                                </m:sup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1 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Working inside out, we have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𝑑𝑧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=8−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</m:t>
                    </m:r>
                    <m:sSubSup>
                      <m:sSub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4−2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Lastly,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18</m:t>
                    </m:r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</m:t>
                    </m:r>
                    <m:sSubSup>
                      <m:sSub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5−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=144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the volume of the rectangular solid region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which length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8 units, length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2 units, and length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9 units. Not surprisingly,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=144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cubic units.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25CF1F-AE0B-9625-2706-E8A574D00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43" y="333487"/>
                <a:ext cx="10983557" cy="5346977"/>
              </a:xfrm>
              <a:prstGeom prst="rect">
                <a:avLst/>
              </a:prstGeom>
              <a:blipFill>
                <a:blip r:embed="rId2"/>
                <a:stretch>
                  <a:fillRect l="-444" t="-8438" r="-499" b="-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031690-6675-8B0E-0E2E-196B4AF34F0A}"/>
                  </a:ext>
                </a:extLst>
              </p:cNvPr>
              <p:cNvSpPr txBox="1"/>
              <p:nvPr/>
            </p:nvSpPr>
            <p:spPr>
              <a:xfrm>
                <a:off x="451821" y="333487"/>
                <a:ext cx="11112650" cy="33804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integrand is held by multiplication so that it can be written as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bounds are constants, then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m:rPr>
                          <m:aln/>
                        </m:rP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</m:oMath>
                  </m:oMathPara>
                </a14:m>
                <a:endParaRPr lang="en-US" sz="1800" i="1" dirty="0">
                  <a:solidFill>
                    <a:srgbClr val="00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𝑑𝑧</m:t>
                              </m:r>
                            </m:e>
                          </m:nary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031690-6675-8B0E-0E2E-196B4AF34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333487"/>
                <a:ext cx="11112650" cy="3380413"/>
              </a:xfrm>
              <a:prstGeom prst="rect">
                <a:avLst/>
              </a:prstGeom>
              <a:blipFill>
                <a:blip r:embed="rId2"/>
                <a:stretch>
                  <a:fillRect l="-439" t="-1083" r="-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78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F5655B-8AF4-121C-13AB-57B1EEECF54C}"/>
                  </a:ext>
                </a:extLst>
              </p:cNvPr>
              <p:cNvSpPr txBox="1"/>
              <p:nvPr/>
            </p:nvSpPr>
            <p:spPr>
              <a:xfrm>
                <a:off x="462579" y="204394"/>
                <a:ext cx="11155680" cy="55812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Evaluate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the bounds are constants and the integrand is held by multiplication, the above triple integral can be rewritten as a product of three single-variable integrals, and evaluated individually: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𝑑𝑧</m:t>
                              </m:r>
                            </m:e>
                          </m:nary>
                        </m:e>
                      </m:d>
                      <m:r>
                        <m:rPr>
                          <m:aln/>
                        </m:rP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US" sz="16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6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28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609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=11,368.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this shortcut would not work with the first example,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  <m:e>
                        <m:nary>
                          <m:naryPr>
                            <m:limLoc m:val="subSup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  <m:e>
                            <m:nary>
                              <m:naryPr>
                                <m:limLoc m:val="subSup"/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</m:sub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+2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  <m:sSup>
                                      <m:sSup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𝑑𝑧</m:t>
                                </m:r>
                              </m:e>
                            </m:nary>
                          </m:e>
                        </m:nary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F5655B-8AF4-121C-13AB-57B1EEECF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204394"/>
                <a:ext cx="11155680" cy="5581208"/>
              </a:xfrm>
              <a:prstGeom prst="rect">
                <a:avLst/>
              </a:prstGeom>
              <a:blipFill>
                <a:blip r:embed="rId2"/>
                <a:stretch>
                  <a:fillRect l="-492" t="-656" r="-437" b="-134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91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FFD4D4-BA48-A217-51A7-14F2622E0240}"/>
                  </a:ext>
                </a:extLst>
              </p:cNvPr>
              <p:cNvSpPr txBox="1"/>
              <p:nvPr/>
            </p:nvSpPr>
            <p:spPr>
              <a:xfrm>
                <a:off x="473336" y="215153"/>
                <a:ext cx="8667974" cy="4053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Solid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shown below. 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generic integrand.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FFD4D4-BA48-A217-51A7-14F2622E0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6" y="215153"/>
                <a:ext cx="8667974" cy="405367"/>
              </a:xfrm>
              <a:prstGeom prst="rect">
                <a:avLst/>
              </a:prstGeom>
              <a:blipFill>
                <a:blip r:embed="rId2"/>
                <a:stretch>
                  <a:fillRect l="-774" t="-7463" b="-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072CA1C-F54A-47A6-DEDA-45CEE4AAA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120" y="1116406"/>
            <a:ext cx="3991760" cy="30078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3504DC-3E5E-184C-E979-5A347FA90510}"/>
              </a:ext>
            </a:extLst>
          </p:cNvPr>
          <p:cNvSpPr txBox="1"/>
          <p:nvPr/>
        </p:nvSpPr>
        <p:spPr>
          <a:xfrm>
            <a:off x="680421" y="4647996"/>
            <a:ext cx="7775089" cy="73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up a triple integral over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dx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ordering.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up a triple integral over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dx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ordering.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2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83917D-5A67-E0D2-CD68-2BEF318EDEED}"/>
              </a:ext>
            </a:extLst>
          </p:cNvPr>
          <p:cNvSpPr txBox="1"/>
          <p:nvPr/>
        </p:nvSpPr>
        <p:spPr>
          <a:xfrm>
            <a:off x="484094" y="311972"/>
            <a:ext cx="8657216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Sketch an arrow in the positive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direction: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8A7CFE-6463-4D30-5ADF-C61774CB8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53" y="1409684"/>
            <a:ext cx="4341831" cy="328611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A5EE27-4C51-1463-4A07-6985A699BF02}"/>
                  </a:ext>
                </a:extLst>
              </p:cNvPr>
              <p:cNvSpPr txBox="1"/>
              <p:nvPr/>
            </p:nvSpPr>
            <p:spPr>
              <a:xfrm>
                <a:off x="1794" y="4826705"/>
                <a:ext cx="6571128" cy="966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arrow enters the solid at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passes through the interior (gray), and exits out the plane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These are the bounds for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A5EE27-4C51-1463-4A07-6985A699B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" y="4826705"/>
                <a:ext cx="6571128" cy="966803"/>
              </a:xfrm>
              <a:prstGeom prst="rect">
                <a:avLst/>
              </a:prstGeom>
              <a:blipFill>
                <a:blip r:embed="rId3"/>
                <a:stretch>
                  <a:fillRect t="-3797" r="-835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E8F42DC-FCBE-D8A4-C065-B54630B3F7CC}"/>
              </a:ext>
            </a:extLst>
          </p:cNvPr>
          <p:cNvSpPr txBox="1"/>
          <p:nvPr/>
        </p:nvSpPr>
        <p:spPr>
          <a:xfrm>
            <a:off x="6704703" y="780674"/>
            <a:ext cx="4873214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Next, we look at the footprint of the solid as projected onto the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-plane. Variable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no longer needed.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40581C-A736-96F6-0D82-A504476A8A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003" y="1744788"/>
            <a:ext cx="3553745" cy="249767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DF91A-AB4C-31E4-4665-54299CCA1B8A}"/>
                  </a:ext>
                </a:extLst>
              </p:cNvPr>
              <p:cNvSpPr txBox="1"/>
              <p:nvPr/>
            </p:nvSpPr>
            <p:spPr>
              <a:xfrm>
                <a:off x="6293224" y="4292915"/>
                <a:ext cx="5229115" cy="2281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region is Type I.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-bounds, as shown by the arrow above, are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bounds are constants,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triple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4−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sup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𝑑𝑦</m:t>
                                  </m:r>
                                </m:e>
                              </m:nary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𝑑𝑧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DF91A-AB4C-31E4-4665-54299CCA1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4292915"/>
                <a:ext cx="5229115" cy="2281907"/>
              </a:xfrm>
              <a:prstGeom prst="rect">
                <a:avLst/>
              </a:prstGeom>
              <a:blipFill>
                <a:blip r:embed="rId5"/>
                <a:stretch>
                  <a:fillRect t="-1333" r="-1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4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1275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Triple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2024-10-21T21:00:17Z</dcterms:created>
  <dcterms:modified xsi:type="dcterms:W3CDTF">2024-10-25T22:06:31Z</dcterms:modified>
</cp:coreProperties>
</file>