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91B091-633B-4146-9A13-3D57D236110D}" v="165" dt="2024-11-16T16:59:13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6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h Cousland" userId="0add9dda42c7579b" providerId="LiveId" clId="{C591B091-633B-4146-9A13-3D57D236110D}"/>
    <pc:docChg chg="custSel addSld modSld">
      <pc:chgData name="Beth Cousland" userId="0add9dda42c7579b" providerId="LiveId" clId="{C591B091-633B-4146-9A13-3D57D236110D}" dt="2024-11-16T16:59:13.025" v="417"/>
      <pc:docMkLst>
        <pc:docMk/>
      </pc:docMkLst>
      <pc:sldChg chg="addSp modSp new mod modAnim">
        <pc:chgData name="Beth Cousland" userId="0add9dda42c7579b" providerId="LiveId" clId="{C591B091-633B-4146-9A13-3D57D236110D}" dt="2024-11-16T16:53:51.081" v="332"/>
        <pc:sldMkLst>
          <pc:docMk/>
          <pc:sldMk cId="1008078028" sldId="257"/>
        </pc:sldMkLst>
        <pc:spChg chg="add mod">
          <ac:chgData name="Beth Cousland" userId="0add9dda42c7579b" providerId="LiveId" clId="{C591B091-633B-4146-9A13-3D57D236110D}" dt="2024-11-16T16:35:38.518" v="13" actId="6549"/>
          <ac:spMkLst>
            <pc:docMk/>
            <pc:sldMk cId="1008078028" sldId="257"/>
            <ac:spMk id="3" creationId="{67C480D2-648D-A221-9A3A-A4D09BB377BD}"/>
          </ac:spMkLst>
        </pc:spChg>
      </pc:sldChg>
      <pc:sldChg chg="addSp modSp new mod modAnim">
        <pc:chgData name="Beth Cousland" userId="0add9dda42c7579b" providerId="LiveId" clId="{C591B091-633B-4146-9A13-3D57D236110D}" dt="2024-11-16T16:54:28.473" v="341"/>
        <pc:sldMkLst>
          <pc:docMk/>
          <pc:sldMk cId="3332197045" sldId="258"/>
        </pc:sldMkLst>
        <pc:spChg chg="add mod">
          <ac:chgData name="Beth Cousland" userId="0add9dda42c7579b" providerId="LiveId" clId="{C591B091-633B-4146-9A13-3D57D236110D}" dt="2024-11-16T16:36:55.004" v="20" actId="6549"/>
          <ac:spMkLst>
            <pc:docMk/>
            <pc:sldMk cId="3332197045" sldId="258"/>
            <ac:spMk id="3" creationId="{CE34414B-0E1E-8056-D1FA-BEE9EF82F6F7}"/>
          </ac:spMkLst>
        </pc:spChg>
        <pc:spChg chg="add mod">
          <ac:chgData name="Beth Cousland" userId="0add9dda42c7579b" providerId="LiveId" clId="{C591B091-633B-4146-9A13-3D57D236110D}" dt="2024-11-16T16:37:59.015" v="95" actId="207"/>
          <ac:spMkLst>
            <pc:docMk/>
            <pc:sldMk cId="3332197045" sldId="258"/>
            <ac:spMk id="4" creationId="{545CB2A1-E88E-0B70-4FA5-F95838E454F7}"/>
          </ac:spMkLst>
        </pc:spChg>
        <pc:spChg chg="add mod">
          <ac:chgData name="Beth Cousland" userId="0add9dda42c7579b" providerId="LiveId" clId="{C591B091-633B-4146-9A13-3D57D236110D}" dt="2024-11-16T16:38:16.883" v="98" actId="208"/>
          <ac:spMkLst>
            <pc:docMk/>
            <pc:sldMk cId="3332197045" sldId="258"/>
            <ac:spMk id="5" creationId="{FB11CD24-738C-31A2-6F70-4F5A1A712594}"/>
          </ac:spMkLst>
        </pc:spChg>
        <pc:cxnChg chg="add mod">
          <ac:chgData name="Beth Cousland" userId="0add9dda42c7579b" providerId="LiveId" clId="{C591B091-633B-4146-9A13-3D57D236110D}" dt="2024-11-16T16:38:30.474" v="100" actId="208"/>
          <ac:cxnSpMkLst>
            <pc:docMk/>
            <pc:sldMk cId="3332197045" sldId="258"/>
            <ac:cxnSpMk id="7" creationId="{DDEF97F4-80E8-F123-8DCF-F131D50AB836}"/>
          </ac:cxnSpMkLst>
        </pc:cxnChg>
      </pc:sldChg>
      <pc:sldChg chg="addSp modSp new mod modAnim">
        <pc:chgData name="Beth Cousland" userId="0add9dda42c7579b" providerId="LiveId" clId="{C591B091-633B-4146-9A13-3D57D236110D}" dt="2024-11-16T16:54:55.613" v="348"/>
        <pc:sldMkLst>
          <pc:docMk/>
          <pc:sldMk cId="2283013002" sldId="259"/>
        </pc:sldMkLst>
        <pc:spChg chg="add mod">
          <ac:chgData name="Beth Cousland" userId="0add9dda42c7579b" providerId="LiveId" clId="{C591B091-633B-4146-9A13-3D57D236110D}" dt="2024-11-16T16:39:11.009" v="104" actId="14100"/>
          <ac:spMkLst>
            <pc:docMk/>
            <pc:sldMk cId="2283013002" sldId="259"/>
            <ac:spMk id="3" creationId="{BD7E3E26-D59C-643E-6119-0955F0E52A93}"/>
          </ac:spMkLst>
        </pc:spChg>
      </pc:sldChg>
      <pc:sldChg chg="addSp modSp new mod modAnim">
        <pc:chgData name="Beth Cousland" userId="0add9dda42c7579b" providerId="LiveId" clId="{C591B091-633B-4146-9A13-3D57D236110D}" dt="2024-11-16T16:55:35.924" v="362"/>
        <pc:sldMkLst>
          <pc:docMk/>
          <pc:sldMk cId="443074727" sldId="260"/>
        </pc:sldMkLst>
        <pc:spChg chg="add mod">
          <ac:chgData name="Beth Cousland" userId="0add9dda42c7579b" providerId="LiveId" clId="{C591B091-633B-4146-9A13-3D57D236110D}" dt="2024-11-16T16:55:24.745" v="359" actId="6549"/>
          <ac:spMkLst>
            <pc:docMk/>
            <pc:sldMk cId="443074727" sldId="260"/>
            <ac:spMk id="3" creationId="{5AA7C18C-4891-DFC1-1C56-CFD6C356CFE7}"/>
          </ac:spMkLst>
        </pc:spChg>
      </pc:sldChg>
      <pc:sldChg chg="addSp modSp new mod modAnim">
        <pc:chgData name="Beth Cousland" userId="0add9dda42c7579b" providerId="LiveId" clId="{C591B091-633B-4146-9A13-3D57D236110D}" dt="2024-11-16T16:55:50.517" v="365"/>
        <pc:sldMkLst>
          <pc:docMk/>
          <pc:sldMk cId="2797072447" sldId="261"/>
        </pc:sldMkLst>
        <pc:spChg chg="add mod">
          <ac:chgData name="Beth Cousland" userId="0add9dda42c7579b" providerId="LiveId" clId="{C591B091-633B-4146-9A13-3D57D236110D}" dt="2024-11-16T16:41:25.016" v="155" actId="20577"/>
          <ac:spMkLst>
            <pc:docMk/>
            <pc:sldMk cId="2797072447" sldId="261"/>
            <ac:spMk id="3" creationId="{099BE82E-D2B1-7C98-0984-7D012E1DFDF9}"/>
          </ac:spMkLst>
        </pc:spChg>
      </pc:sldChg>
      <pc:sldChg chg="addSp modSp new mod modAnim">
        <pc:chgData name="Beth Cousland" userId="0add9dda42c7579b" providerId="LiveId" clId="{C591B091-633B-4146-9A13-3D57D236110D}" dt="2024-11-16T16:56:26.196" v="375"/>
        <pc:sldMkLst>
          <pc:docMk/>
          <pc:sldMk cId="1406631900" sldId="262"/>
        </pc:sldMkLst>
        <pc:spChg chg="add mod">
          <ac:chgData name="Beth Cousland" userId="0add9dda42c7579b" providerId="LiveId" clId="{C591B091-633B-4146-9A13-3D57D236110D}" dt="2024-11-16T16:56:10.035" v="371" actId="6549"/>
          <ac:spMkLst>
            <pc:docMk/>
            <pc:sldMk cId="1406631900" sldId="262"/>
            <ac:spMk id="3" creationId="{3A674DD8-A681-9E9C-AA4F-3B02FB82F49D}"/>
          </ac:spMkLst>
        </pc:spChg>
      </pc:sldChg>
      <pc:sldChg chg="addSp modSp new mod modAnim">
        <pc:chgData name="Beth Cousland" userId="0add9dda42c7579b" providerId="LiveId" clId="{C591B091-633B-4146-9A13-3D57D236110D}" dt="2024-11-16T16:57:02.609" v="383"/>
        <pc:sldMkLst>
          <pc:docMk/>
          <pc:sldMk cId="1018167459" sldId="263"/>
        </pc:sldMkLst>
        <pc:spChg chg="add mod">
          <ac:chgData name="Beth Cousland" userId="0add9dda42c7579b" providerId="LiveId" clId="{C591B091-633B-4146-9A13-3D57D236110D}" dt="2024-11-16T16:42:30.054" v="168" actId="20577"/>
          <ac:spMkLst>
            <pc:docMk/>
            <pc:sldMk cId="1018167459" sldId="263"/>
            <ac:spMk id="3" creationId="{26B31A21-F881-F665-ACA4-E939835C78CB}"/>
          </ac:spMkLst>
        </pc:spChg>
        <pc:spChg chg="add mod">
          <ac:chgData name="Beth Cousland" userId="0add9dda42c7579b" providerId="LiveId" clId="{C591B091-633B-4146-9A13-3D57D236110D}" dt="2024-11-16T16:42:56.582" v="193" actId="207"/>
          <ac:spMkLst>
            <pc:docMk/>
            <pc:sldMk cId="1018167459" sldId="263"/>
            <ac:spMk id="4" creationId="{8DEBE560-6288-7FD7-0303-19974A90B0C1}"/>
          </ac:spMkLst>
        </pc:spChg>
      </pc:sldChg>
      <pc:sldChg chg="addSp modSp new mod modAnim">
        <pc:chgData name="Beth Cousland" userId="0add9dda42c7579b" providerId="LiveId" clId="{C591B091-633B-4146-9A13-3D57D236110D}" dt="2024-11-16T16:57:32.206" v="391"/>
        <pc:sldMkLst>
          <pc:docMk/>
          <pc:sldMk cId="960925760" sldId="264"/>
        </pc:sldMkLst>
        <pc:spChg chg="add mod">
          <ac:chgData name="Beth Cousland" userId="0add9dda42c7579b" providerId="LiveId" clId="{C591B091-633B-4146-9A13-3D57D236110D}" dt="2024-11-16T16:43:23.558" v="200" actId="14100"/>
          <ac:spMkLst>
            <pc:docMk/>
            <pc:sldMk cId="960925760" sldId="264"/>
            <ac:spMk id="3" creationId="{117E261C-A1B6-88BF-8994-92D24BCEC99E}"/>
          </ac:spMkLst>
        </pc:spChg>
        <pc:spChg chg="add mod">
          <ac:chgData name="Beth Cousland" userId="0add9dda42c7579b" providerId="LiveId" clId="{C591B091-633B-4146-9A13-3D57D236110D}" dt="2024-11-16T16:44:41.103" v="225" actId="20577"/>
          <ac:spMkLst>
            <pc:docMk/>
            <pc:sldMk cId="960925760" sldId="264"/>
            <ac:spMk id="6" creationId="{D07A772E-498A-5BA9-7320-6AC3A1D1CE86}"/>
          </ac:spMkLst>
        </pc:spChg>
        <pc:picChg chg="add mod">
          <ac:chgData name="Beth Cousland" userId="0add9dda42c7579b" providerId="LiveId" clId="{C591B091-633B-4146-9A13-3D57D236110D}" dt="2024-11-16T16:43:35.265" v="203" actId="14100"/>
          <ac:picMkLst>
            <pc:docMk/>
            <pc:sldMk cId="960925760" sldId="264"/>
            <ac:picMk id="4" creationId="{B33D9691-2847-CC16-39E8-241EFA7DD3ED}"/>
          </ac:picMkLst>
        </pc:picChg>
      </pc:sldChg>
      <pc:sldChg chg="addSp modSp new mod modAnim">
        <pc:chgData name="Beth Cousland" userId="0add9dda42c7579b" providerId="LiveId" clId="{C591B091-633B-4146-9A13-3D57D236110D}" dt="2024-11-16T16:57:56.106" v="396"/>
        <pc:sldMkLst>
          <pc:docMk/>
          <pc:sldMk cId="3895861097" sldId="265"/>
        </pc:sldMkLst>
        <pc:spChg chg="add mod">
          <ac:chgData name="Beth Cousland" userId="0add9dda42c7579b" providerId="LiveId" clId="{C591B091-633B-4146-9A13-3D57D236110D}" dt="2024-11-16T16:45:25.638" v="236" actId="20577"/>
          <ac:spMkLst>
            <pc:docMk/>
            <pc:sldMk cId="3895861097" sldId="265"/>
            <ac:spMk id="3" creationId="{83226348-1466-F246-A54E-9231C01AF00E}"/>
          </ac:spMkLst>
        </pc:spChg>
      </pc:sldChg>
      <pc:sldChg chg="addSp modSp new mod modAnim">
        <pc:chgData name="Beth Cousland" userId="0add9dda42c7579b" providerId="LiveId" clId="{C591B091-633B-4146-9A13-3D57D236110D}" dt="2024-11-16T16:59:13.025" v="417"/>
        <pc:sldMkLst>
          <pc:docMk/>
          <pc:sldMk cId="3799566829" sldId="266"/>
        </pc:sldMkLst>
        <pc:spChg chg="add mod">
          <ac:chgData name="Beth Cousland" userId="0add9dda42c7579b" providerId="LiveId" clId="{C591B091-633B-4146-9A13-3D57D236110D}" dt="2024-11-16T16:52:39.006" v="323" actId="13926"/>
          <ac:spMkLst>
            <pc:docMk/>
            <pc:sldMk cId="3799566829" sldId="266"/>
            <ac:spMk id="3" creationId="{482B963C-25FD-9BA2-4A87-A816FECFE8CD}"/>
          </ac:spMkLst>
        </pc:spChg>
        <pc:spChg chg="add mod">
          <ac:chgData name="Beth Cousland" userId="0add9dda42c7579b" providerId="LiveId" clId="{C591B091-633B-4146-9A13-3D57D236110D}" dt="2024-11-16T16:48:56.588" v="288" actId="20577"/>
          <ac:spMkLst>
            <pc:docMk/>
            <pc:sldMk cId="3799566829" sldId="266"/>
            <ac:spMk id="7" creationId="{56699047-F942-1BCD-5358-5D28A58796B1}"/>
          </ac:spMkLst>
        </pc:spChg>
        <pc:spChg chg="add mod">
          <ac:chgData name="Beth Cousland" userId="0add9dda42c7579b" providerId="LiveId" clId="{C591B091-633B-4146-9A13-3D57D236110D}" dt="2024-11-16T16:48:47.602" v="272" actId="20577"/>
          <ac:spMkLst>
            <pc:docMk/>
            <pc:sldMk cId="3799566829" sldId="266"/>
            <ac:spMk id="9" creationId="{EDBF6A0E-60E5-96A7-B52F-2109025FD0B6}"/>
          </ac:spMkLst>
        </pc:spChg>
        <pc:spChg chg="add mod">
          <ac:chgData name="Beth Cousland" userId="0add9dda42c7579b" providerId="LiveId" clId="{C591B091-633B-4146-9A13-3D57D236110D}" dt="2024-11-16T16:50:58.368" v="314" actId="1076"/>
          <ac:spMkLst>
            <pc:docMk/>
            <pc:sldMk cId="3799566829" sldId="266"/>
            <ac:spMk id="11" creationId="{7E16B282-75CC-EA10-D6E9-2A1CC34EE345}"/>
          </ac:spMkLst>
        </pc:spChg>
        <pc:spChg chg="add mod">
          <ac:chgData name="Beth Cousland" userId="0add9dda42c7579b" providerId="LiveId" clId="{C591B091-633B-4146-9A13-3D57D236110D}" dt="2024-11-16T16:49:52.249" v="301" actId="208"/>
          <ac:spMkLst>
            <pc:docMk/>
            <pc:sldMk cId="3799566829" sldId="266"/>
            <ac:spMk id="12" creationId="{C22889EE-7B84-8B5E-6DC1-DAA67E102CF5}"/>
          </ac:spMkLst>
        </pc:spChg>
        <pc:spChg chg="add mod">
          <ac:chgData name="Beth Cousland" userId="0add9dda42c7579b" providerId="LiveId" clId="{C591B091-633B-4146-9A13-3D57D236110D}" dt="2024-11-16T16:50:04.829" v="304" actId="207"/>
          <ac:spMkLst>
            <pc:docMk/>
            <pc:sldMk cId="3799566829" sldId="266"/>
            <ac:spMk id="13" creationId="{811FCF39-5035-FDF1-26A3-A92EF7BA7731}"/>
          </ac:spMkLst>
        </pc:spChg>
        <pc:spChg chg="add mod">
          <ac:chgData name="Beth Cousland" userId="0add9dda42c7579b" providerId="LiveId" clId="{C591B091-633B-4146-9A13-3D57D236110D}" dt="2024-11-16T16:50:16.672" v="307" actId="207"/>
          <ac:spMkLst>
            <pc:docMk/>
            <pc:sldMk cId="3799566829" sldId="266"/>
            <ac:spMk id="14" creationId="{DC229595-97D7-44C9-9A25-FAF5891865CF}"/>
          </ac:spMkLst>
        </pc:spChg>
        <pc:spChg chg="add mod">
          <ac:chgData name="Beth Cousland" userId="0add9dda42c7579b" providerId="LiveId" clId="{C591B091-633B-4146-9A13-3D57D236110D}" dt="2024-11-16T16:50:53.549" v="313" actId="1076"/>
          <ac:spMkLst>
            <pc:docMk/>
            <pc:sldMk cId="3799566829" sldId="266"/>
            <ac:spMk id="15" creationId="{8DCE1E3A-A4A9-FA8D-BAB9-6B4F4E40E813}"/>
          </ac:spMkLst>
        </pc:spChg>
        <pc:spChg chg="add mod">
          <ac:chgData name="Beth Cousland" userId="0add9dda42c7579b" providerId="LiveId" clId="{C591B091-633B-4146-9A13-3D57D236110D}" dt="2024-11-16T16:53:10.178" v="327" actId="208"/>
          <ac:spMkLst>
            <pc:docMk/>
            <pc:sldMk cId="3799566829" sldId="266"/>
            <ac:spMk id="22" creationId="{1645E498-1712-2A92-A04C-881B18D0232E}"/>
          </ac:spMkLst>
        </pc:spChg>
        <pc:picChg chg="add mod">
          <ac:chgData name="Beth Cousland" userId="0add9dda42c7579b" providerId="LiveId" clId="{C591B091-633B-4146-9A13-3D57D236110D}" dt="2024-11-16T16:51:06.409" v="316" actId="14100"/>
          <ac:picMkLst>
            <pc:docMk/>
            <pc:sldMk cId="3799566829" sldId="266"/>
            <ac:picMk id="5" creationId="{506D9708-88E8-6DF5-CDC3-AA9DAA5361A0}"/>
          </ac:picMkLst>
        </pc:picChg>
        <pc:cxnChg chg="add mod">
          <ac:chgData name="Beth Cousland" userId="0add9dda42c7579b" providerId="LiveId" clId="{C591B091-633B-4146-9A13-3D57D236110D}" dt="2024-11-16T16:51:18.866" v="318" actId="208"/>
          <ac:cxnSpMkLst>
            <pc:docMk/>
            <pc:sldMk cId="3799566829" sldId="266"/>
            <ac:cxnSpMk id="17" creationId="{8064423C-BD1B-1154-360C-3F90F6FE2CB8}"/>
          </ac:cxnSpMkLst>
        </pc:cxnChg>
        <pc:cxnChg chg="add mod">
          <ac:chgData name="Beth Cousland" userId="0add9dda42c7579b" providerId="LiveId" clId="{C591B091-633B-4146-9A13-3D57D236110D}" dt="2024-11-16T16:51:31.421" v="320" actId="208"/>
          <ac:cxnSpMkLst>
            <pc:docMk/>
            <pc:sldMk cId="3799566829" sldId="266"/>
            <ac:cxnSpMk id="19" creationId="{51FB04E4-3BA2-04E8-AD8A-0EA7A6BBF975}"/>
          </ac:cxnSpMkLst>
        </pc:cxnChg>
        <pc:cxnChg chg="add mod">
          <ac:chgData name="Beth Cousland" userId="0add9dda42c7579b" providerId="LiveId" clId="{C591B091-633B-4146-9A13-3D57D236110D}" dt="2024-11-16T16:51:40.718" v="322" actId="208"/>
          <ac:cxnSpMkLst>
            <pc:docMk/>
            <pc:sldMk cId="3799566829" sldId="266"/>
            <ac:cxnSpMk id="21" creationId="{20386537-86FB-F0C2-4B6A-18C3DC10347F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93759-57C7-BB50-47A4-77DDB8EE7A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63FDB-5197-6183-24D5-A647A2C6D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4C6F64-6485-5217-E204-A6565952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7D6-9A67-4F67-B23E-855E9A124F29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65BF62-AE42-4CFF-C634-746A67E31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EE8D3-8E7B-41D3-D25A-A336B106D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9E6D-7348-4B28-AC7F-7773F587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46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55CCB-F430-F827-8C86-9765B8FE4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7F6DCF-BE7E-CD47-8B2D-A53811C971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07C31-0171-C0EA-282F-C835B3672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7D6-9A67-4F67-B23E-855E9A124F29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C6CC8-C48E-DC54-0DF6-749F0A29B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0494B-E2C5-D1DE-4A5B-94108E3DB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9E6D-7348-4B28-AC7F-7773F587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93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372E86-46A7-A0E4-8D84-60BBD2CF9F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34411F-6BEA-3694-04A2-68ED99F2A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C71F8-C811-C6D0-98CF-680754304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7D6-9A67-4F67-B23E-855E9A124F29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5AA19-B0E8-8A5C-0BDB-3B9B0337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51F0A-B5BF-0A3E-5B39-93CA73AC9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9E6D-7348-4B28-AC7F-7773F587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476D0-CBE0-90A8-3BA0-EDE2670E9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C233D-5D57-199C-0AB5-B28217E6C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4F8C1-BA3F-0FC4-8B20-BD0EBACF4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7D6-9A67-4F67-B23E-855E9A124F29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AE41F-BDE1-51C9-8D75-37D2C27A3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732E4-88CF-9749-A6CF-36F396E99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9E6D-7348-4B28-AC7F-7773F587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1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AC545-8BF6-7A41-890C-D9499ED76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6FC3E-E520-84D9-C016-9B6A27834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4D1DA-549E-7796-23D4-6E094DF9C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7D6-9A67-4F67-B23E-855E9A124F29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35879D-26FE-0F72-8F69-9FA42BD16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E92E8-8E7E-DD3A-8343-A5458029C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9E6D-7348-4B28-AC7F-7773F587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56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58C65-648F-97E9-79CD-01E9E0D6F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B0078-8183-3E42-5F88-554C1238B5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3C6E8A-0BEF-2E7D-2BD4-7E503F15F2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69AC4B-4A8E-FCBB-25B6-401F8A942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7D6-9A67-4F67-B23E-855E9A124F29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229D7-D53B-CCB6-FCF8-418A09E88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9491D2-3CD5-6F1C-9F23-2CAAC5CDA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9E6D-7348-4B28-AC7F-7773F587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6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6F979-829B-6203-E6E1-EC116368D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3B025D-D60D-C1AB-B399-B1E59DA99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47A34D-37D3-56EF-5188-1B41BDE48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DDBF7A-98D1-948D-5BFB-F7EAAE87A8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B3976D-E56D-B918-06DC-6D6C3ACF50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D6A240-9687-87E0-A4FB-76E2E10D5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7D6-9A67-4F67-B23E-855E9A124F29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11939A-63B2-BA32-12D8-465E50EF1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183878-9394-3375-39D4-4308904B4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9E6D-7348-4B28-AC7F-7773F587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977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AAA94-FB4C-CBBA-B676-E8383450F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32C98A-161D-7CEB-860E-BB975F61B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7D6-9A67-4F67-B23E-855E9A124F29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9CF1E6-097F-6A10-D1B1-1ADB37FEB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4A1928-968E-C549-8525-DC4BDF9EB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9E6D-7348-4B28-AC7F-7773F587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6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ABDAAA-60AC-EB6D-3B4B-246775DD5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7D6-9A67-4F67-B23E-855E9A124F29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7CD27D-3B21-9234-C4F1-BDFE0AF5A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000B90-38D9-A73F-0608-64DD6C423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9E6D-7348-4B28-AC7F-7773F587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147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46101-C1AC-563D-4DB5-83E3D07A6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8ED21-42CE-5FFA-D8B5-143BCB8B0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27E840-718D-CBBB-AA76-876AFB11D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2D9F2-685F-511C-DEAD-0371B4B00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7D6-9A67-4F67-B23E-855E9A124F29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78DAC6-9764-F840-B04C-AB259CE64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A94909-14A5-EB39-3B3F-5095A038B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9E6D-7348-4B28-AC7F-7773F587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98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9E96F-2246-AF2E-849B-0D6F5C685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56004F-B993-8A1D-F0AA-CABD89B3EC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AB3F45-B656-219D-7066-1A333566CF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5E5E25-7D95-9411-B13F-28AC4678A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F97D6-9A67-4F67-B23E-855E9A124F29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670F4A-DEBD-BDAB-E3EF-0D0901938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1CC5B3-6206-7F52-49E1-3A9BDD250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9E6D-7348-4B28-AC7F-7773F587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341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A27C1A-35FD-A944-105F-C9D95F48E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F76294-1301-1620-BFA4-ABB906505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50C87-5CC7-42E1-7C65-F504FA3AF1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8F97D6-9A67-4F67-B23E-855E9A124F29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C77D4-8777-390D-1510-74828436FC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FE8A6F-FFBC-E05F-67DC-53A1F85678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0D9E6D-7348-4B28-AC7F-7773F587B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8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4E2A1-348D-733F-25B5-9D19C08E3E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Stokes Theorem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C0A86F-82EC-1A9C-9815-DC929C2D16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Scott Surgent</a:t>
            </a:r>
          </a:p>
        </p:txBody>
      </p:sp>
    </p:spTree>
    <p:extLst>
      <p:ext uri="{BB962C8B-B14F-4D97-AF65-F5344CB8AC3E}">
        <p14:creationId xmlns:p14="http://schemas.microsoft.com/office/powerpoint/2010/main" val="569744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3226348-1466-F246-A54E-9231C01AF00E}"/>
                  </a:ext>
                </a:extLst>
              </p:cNvPr>
              <p:cNvSpPr txBox="1"/>
              <p:nvPr/>
            </p:nvSpPr>
            <p:spPr>
              <a:xfrm>
                <a:off x="462579" y="355002"/>
                <a:ext cx="11037346" cy="48908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inside integral is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6−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−7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𝑑𝑦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−7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6−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li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sup>
                      </m:sSubSup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6−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−7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6−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75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−96.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outside integral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27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75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−96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75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−96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=−156.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Therefore,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  <m:sup/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𝐅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⋅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</m:nary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=−156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Let’s verify this by finding the line integral along each segment of the triangle.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3226348-1466-F246-A54E-9231C01AF0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79" y="355002"/>
                <a:ext cx="11037346" cy="4890826"/>
              </a:xfrm>
              <a:prstGeom prst="rect">
                <a:avLst/>
              </a:prstGeom>
              <a:blipFill>
                <a:blip r:embed="rId2"/>
                <a:stretch>
                  <a:fillRect l="-497" t="-623" b="-153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586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82B963C-25FD-9BA2-4A87-A816FECFE8CD}"/>
                  </a:ext>
                </a:extLst>
              </p:cNvPr>
              <p:cNvSpPr txBox="1"/>
              <p:nvPr/>
            </p:nvSpPr>
            <p:spPr>
              <a:xfrm>
                <a:off x="3595742" y="3515793"/>
                <a:ext cx="5333105" cy="31901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From (4,0,0) to (0,6,0), we have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4−4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,6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,0</m:t>
                        </m:r>
                      </m:e>
                    </m:d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≤1</m:t>
                    </m:r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that </a:t>
                </a:r>
                <a14:m>
                  <m:oMath xmlns:m="http://schemas.openxmlformats.org/officeDocument/2006/math"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−4,6,0</m:t>
                        </m:r>
                      </m:e>
                    </m:d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Meanwhile, 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𝐅</m:t>
                      </m:r>
                      <m:d>
                        <m:dPr>
                          <m:ctrlP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m:rPr>
                          <m:aln/>
                        </m:rPr>
                        <a:rPr lang="en-US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𝑧𝑦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,3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lang="en-US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(4−4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)+(6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),(0)(6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),3(4−4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d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US" sz="1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=4−4</m:t>
                                </m:r>
                                <m:r>
                                  <a:rPr lang="en-US" sz="1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𝑦</m:t>
                                </m:r>
                                <m:r>
                                  <a:rPr lang="en-US" sz="1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=6</m:t>
                                </m:r>
                                <m:r>
                                  <a:rPr lang="en-US" sz="1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𝑧</m:t>
                                </m:r>
                                <m:r>
                                  <a:rPr lang="en-US" sz="14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or after simplification,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4+2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,0,12−12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 dot product is 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⋅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𝐫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=−4</m:t>
                    </m:r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4+2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=−16−8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and the line integral is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−16−8</m:t>
                              </m:r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−16</m:t>
                              </m:r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=−20.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82B963C-25FD-9BA2-4A87-A816FECFE8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5742" y="3515793"/>
                <a:ext cx="5333105" cy="3190169"/>
              </a:xfrm>
              <a:prstGeom prst="rect">
                <a:avLst/>
              </a:prstGeom>
              <a:blipFill>
                <a:blip r:embed="rId2"/>
                <a:stretch>
                  <a:fillRect l="-343" t="-382" r="-3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506D9708-88E8-6DF5-CDC3-AA9DAA5361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1307" y="343973"/>
            <a:ext cx="3088340" cy="273394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6699047-F942-1BCD-5358-5D28A58796B1}"/>
                  </a:ext>
                </a:extLst>
              </p:cNvPr>
              <p:cNvSpPr txBox="1"/>
              <p:nvPr/>
            </p:nvSpPr>
            <p:spPr>
              <a:xfrm>
                <a:off x="8928847" y="173755"/>
                <a:ext cx="2934148" cy="29699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From (0,6,0) to (0,0,12), we have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0,6−6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,12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≤1</m:t>
                    </m:r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so that </a:t>
                </a:r>
                <a14:m>
                  <m:oMath xmlns:m="http://schemas.openxmlformats.org/officeDocument/2006/math"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0,−6,12</m:t>
                        </m:r>
                      </m:e>
                    </m:d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Meanwhile,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6−6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,72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−72</m:t>
                        </m:r>
                        <m:sSup>
                          <m:sSupPr>
                            <m:ctrlPr>
                              <a:rPr lang="en-US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,0</m:t>
                        </m:r>
                      </m:e>
                    </m:d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𝐅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⋅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𝐫</m:t>
                    </m:r>
                    <m:r>
                      <a:rPr lang="en-US" sz="1400" b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−6</m:t>
                    </m:r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72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−72</m:t>
                        </m:r>
                        <m:sSup>
                          <m:sSupPr>
                            <m:ctrlPr>
                              <a:rPr lang="en-US" sz="1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=−432</m:t>
                    </m:r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1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14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and the line integral is 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−432(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−432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=−72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6699047-F942-1BCD-5358-5D28A58796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8847" y="173755"/>
                <a:ext cx="2934148" cy="2969916"/>
              </a:xfrm>
              <a:prstGeom prst="rect">
                <a:avLst/>
              </a:prstGeom>
              <a:blipFill>
                <a:blip r:embed="rId4"/>
                <a:stretch>
                  <a:fillRect l="-624" t="-411" r="-6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DBF6A0E-60E5-96A7-B52F-2109025FD0B6}"/>
                  </a:ext>
                </a:extLst>
              </p:cNvPr>
              <p:cNvSpPr txBox="1"/>
              <p:nvPr/>
            </p:nvSpPr>
            <p:spPr>
              <a:xfrm>
                <a:off x="364865" y="282561"/>
                <a:ext cx="3088340" cy="29234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From (0,0,12) to (4,0,0), we have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𝐫</m:t>
                    </m:r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,0,12−12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0≤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≤1</m:t>
                    </m:r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This gives </a:t>
                </a:r>
                <a14:m>
                  <m:oMath xmlns:m="http://schemas.openxmlformats.org/officeDocument/2006/math"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𝐫</m:t>
                    </m:r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4,0,−12</m:t>
                        </m:r>
                      </m:e>
                    </m:d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Also, </a:t>
                </a:r>
                <a14:m>
                  <m:oMath xmlns:m="http://schemas.openxmlformats.org/officeDocument/2006/math">
                    <m:r>
                      <a:rPr lang="en-US" sz="14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en-US" sz="1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,0,12</m:t>
                        </m:r>
                        <m:r>
                          <a:rPr lang="en-US" sz="1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Therefore, 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𝐅</m:t>
                      </m:r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⋅</m:t>
                      </m:r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</m:t>
                      </m:r>
                      <m:r>
                        <a:rPr lang="en-US" sz="14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𝐫</m:t>
                      </m:r>
                      <m:r>
                        <a:rPr lang="en-US" sz="1400" b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4</m:t>
                      </m:r>
                      <m:d>
                        <m:dPr>
                          <m:ctrlP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−12</m:t>
                      </m:r>
                      <m:d>
                        <m:dPr>
                          <m:ctrlP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12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=16</m:t>
                      </m:r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−144</m:t>
                      </m:r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=−128</m:t>
                      </m:r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Finally, the line integral is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−128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−128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14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=−64.</m:t>
                      </m:r>
                    </m:oMath>
                  </m:oMathPara>
                </a14:m>
                <a:endParaRPr lang="en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DBF6A0E-60E5-96A7-B52F-2109025FD0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65" y="282561"/>
                <a:ext cx="3088340" cy="2923429"/>
              </a:xfrm>
              <a:prstGeom prst="rect">
                <a:avLst/>
              </a:prstGeom>
              <a:blipFill>
                <a:blip r:embed="rId5"/>
                <a:stretch>
                  <a:fillRect l="-593" t="-208" r="-7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E16B282-75CC-EA10-D6E9-2A1CC34EE345}"/>
                  </a:ext>
                </a:extLst>
              </p:cNvPr>
              <p:cNvSpPr txBox="1"/>
              <p:nvPr/>
            </p:nvSpPr>
            <p:spPr>
              <a:xfrm>
                <a:off x="456751" y="4061596"/>
                <a:ext cx="2625761" cy="19236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sum of these three line integrals is </a:t>
                </a:r>
                <a:endParaRPr lang="en-US" sz="16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endParaRPr lang="en-US" sz="16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</a:pPr>
                <a14:m>
                  <m:oMath xmlns:m="http://schemas.openxmlformats.org/officeDocument/2006/math">
                    <m:r>
                      <a:rPr lang="en-US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−20−72−64=−156</m:t>
                    </m:r>
                  </m:oMath>
                </a14:m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sz="16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6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agreeing with the result found by Stokes Theorem. </a:t>
                </a:r>
                <a:endParaRPr lang="en-US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E16B282-75CC-EA10-D6E9-2A1CC34EE3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751" y="4061596"/>
                <a:ext cx="2625761" cy="1923604"/>
              </a:xfrm>
              <a:prstGeom prst="rect">
                <a:avLst/>
              </a:prstGeom>
              <a:blipFill>
                <a:blip r:embed="rId6"/>
                <a:stretch>
                  <a:fillRect l="-1392" t="-949" r="-1160" b="-2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C22889EE-7B84-8B5E-6DC1-DAA67E102CF5}"/>
              </a:ext>
            </a:extLst>
          </p:cNvPr>
          <p:cNvSpPr/>
          <p:nvPr/>
        </p:nvSpPr>
        <p:spPr>
          <a:xfrm>
            <a:off x="3453205" y="3515793"/>
            <a:ext cx="5550946" cy="31901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11FCF39-5035-FDF1-26A3-A92EF7BA7731}"/>
              </a:ext>
            </a:extLst>
          </p:cNvPr>
          <p:cNvSpPr/>
          <p:nvPr/>
        </p:nvSpPr>
        <p:spPr>
          <a:xfrm>
            <a:off x="8842786" y="173755"/>
            <a:ext cx="3088340" cy="29997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C229595-97D7-44C9-9A25-FAF5891865CF}"/>
              </a:ext>
            </a:extLst>
          </p:cNvPr>
          <p:cNvSpPr/>
          <p:nvPr/>
        </p:nvSpPr>
        <p:spPr>
          <a:xfrm>
            <a:off x="279699" y="282561"/>
            <a:ext cx="3173506" cy="299975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DCE1E3A-A4A9-FA8D-BAB9-6B4F4E40E813}"/>
              </a:ext>
            </a:extLst>
          </p:cNvPr>
          <p:cNvSpPr/>
          <p:nvPr/>
        </p:nvSpPr>
        <p:spPr>
          <a:xfrm>
            <a:off x="317350" y="4054895"/>
            <a:ext cx="2904565" cy="1930305"/>
          </a:xfrm>
          <a:prstGeom prst="rect">
            <a:avLst/>
          </a:prstGeom>
          <a:noFill/>
          <a:ln>
            <a:solidFill>
              <a:srgbClr val="00B0F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064423C-BD1B-1154-360C-3F90F6FE2CB8}"/>
              </a:ext>
            </a:extLst>
          </p:cNvPr>
          <p:cNvCxnSpPr/>
          <p:nvPr/>
        </p:nvCxnSpPr>
        <p:spPr>
          <a:xfrm flipV="1">
            <a:off x="6002767" y="2732442"/>
            <a:ext cx="225911" cy="7833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1FB04E4-3BA2-04E8-AD8A-0EA7A6BBF975}"/>
              </a:ext>
            </a:extLst>
          </p:cNvPr>
          <p:cNvCxnSpPr/>
          <p:nvPr/>
        </p:nvCxnSpPr>
        <p:spPr>
          <a:xfrm flipH="1">
            <a:off x="6228678" y="1247887"/>
            <a:ext cx="2614108" cy="4195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0386537-86FB-F0C2-4B6A-18C3DC10347F}"/>
              </a:ext>
            </a:extLst>
          </p:cNvPr>
          <p:cNvCxnSpPr/>
          <p:nvPr/>
        </p:nvCxnSpPr>
        <p:spPr>
          <a:xfrm>
            <a:off x="3453205" y="1247887"/>
            <a:ext cx="2162287" cy="5271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1645E498-1712-2A92-A04C-881B18D0232E}"/>
              </a:ext>
            </a:extLst>
          </p:cNvPr>
          <p:cNvSpPr/>
          <p:nvPr/>
        </p:nvSpPr>
        <p:spPr>
          <a:xfrm>
            <a:off x="4098664" y="4061596"/>
            <a:ext cx="1997336" cy="61798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6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7C480D2-648D-A221-9A3A-A4D09BB377BD}"/>
                  </a:ext>
                </a:extLst>
              </p:cNvPr>
              <p:cNvSpPr txBox="1"/>
              <p:nvPr/>
            </p:nvSpPr>
            <p:spPr>
              <a:xfrm>
                <a:off x="473335" y="236668"/>
                <a:ext cx="11575229" cy="59399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Recall that Green’s Theorem allows us to find the work (as a line integral) performed on a particle around a simple closed loop path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by evaluating a double integral over the interior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that is bounded by the loop: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Green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′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Theorem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  <m:sup/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𝐫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𝑀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𝑑𝐴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Green’s Theorem is restricted to closed loop paths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What about a closed loop path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? For such paths, we use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Stokes Theorem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which extends Green’s Theorem into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</m: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  <m:d>
                          <m:d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𝑧</m:t>
                            </m:r>
                          </m:e>
                        </m:d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vector field and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simple oriented surface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with a boundary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then Stokes Theorem is given by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  <m:sup/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𝐫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curl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𝐅</m:t>
                          </m:r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𝐧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𝑑𝑆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Where curl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defined by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curl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𝐅</m:t>
                      </m:r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8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𝐢</m:t>
                                </m:r>
                              </m:e>
                              <m:e>
                                <m:r>
                                  <a:rPr lang="en-US" sz="18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𝐣</m:t>
                                </m:r>
                              </m:e>
                              <m:e>
                                <m:r>
                                  <a:rPr lang="en-US" sz="18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𝐤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𝑀</m:t>
                                </m:r>
                              </m:e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𝑁</m:t>
                                </m:r>
                              </m:e>
                              <m:e>
                                <m:r>
                                  <a:rPr lang="en-US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sub>
                          </m:sSub>
                        </m:e>
                      </m:d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𝐢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sub>
                          </m:sSub>
                        </m:e>
                      </m:d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𝐣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𝐤</m:t>
                      </m:r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7C480D2-648D-A221-9A3A-A4D09BB377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335" y="236668"/>
                <a:ext cx="11575229" cy="5939959"/>
              </a:xfrm>
              <a:prstGeom prst="rect">
                <a:avLst/>
              </a:prstGeom>
              <a:blipFill>
                <a:blip r:embed="rId2"/>
                <a:stretch>
                  <a:fillRect l="-474" t="-616" r="-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807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E34414B-0E1E-8056-D1FA-BEE9EF82F6F7}"/>
                  </a:ext>
                </a:extLst>
              </p:cNvPr>
              <p:cNvSpPr txBox="1"/>
              <p:nvPr/>
            </p:nvSpPr>
            <p:spPr>
              <a:xfrm>
                <a:off x="301214" y="290456"/>
                <a:ext cx="11585986" cy="58328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integral </a:t>
                </a:r>
                <a14:m>
                  <m:oMath xmlns:m="http://schemas.openxmlformats.org/officeDocument/2006/math">
                    <m:nary>
                      <m:naryPr>
                        <m:chr m:val="∬"/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</m:t>
                        </m:r>
                      </m:sub>
                      <m:sup/>
                      <m:e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curl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𝐅</m:t>
                        </m:r>
                        <m: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⋅</m:t>
                        </m:r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𝐧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𝑑𝑆</m:t>
                        </m:r>
                      </m:e>
                    </m:nary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needs to be expanded so that it can be useful. Suppose for now that the surface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 defined by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From this, we have that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normal vector to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by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𝐧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〈"/>
                              <m:endChr m:val="〉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,−1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 </m:t>
                      </m:r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or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〈"/>
                              <m:endChr m:val="〉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,−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,1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rad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Also, recall that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𝑑𝑆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e>
                    </m:ra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𝑑𝐴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 making substitutions, we have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/>
                        <m:e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curl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𝐅</m:t>
                          </m:r>
                          <m: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𝐧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𝑑𝑆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curl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𝐅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f>
                            <m:f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〈"/>
                                  <m:endChr m:val="〉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,−</m:t>
                                  </m:r>
                                  <m:sSub>
                                    <m:sSub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,1</m:t>
                                  </m:r>
                                </m:e>
                              </m:d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bSup>
                                    <m:sSub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sub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sSubSup>
                                    <m:sSub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𝑦</m:t>
                                      </m:r>
                                    </m:sub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ad>
                            <m:radPr>
                              <m:degHide m:val="on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ra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𝑑𝐴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simplifies to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curl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b="1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𝐅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d>
                            <m:dPr>
                              <m:begChr m:val="〈"/>
                              <m:endChr m:val="〉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,−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,1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𝑑𝐴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</m:e>
                      </m:nary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E34414B-0E1E-8056-D1FA-BEE9EF82F6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214" y="290456"/>
                <a:ext cx="11585986" cy="5832815"/>
              </a:xfrm>
              <a:prstGeom prst="rect">
                <a:avLst/>
              </a:prstGeom>
              <a:blipFill>
                <a:blip r:embed="rId2"/>
                <a:stretch>
                  <a:fillRect l="-421" t="-7741" r="-4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545CB2A1-E88E-0B70-4FA5-F95838E454F7}"/>
              </a:ext>
            </a:extLst>
          </p:cNvPr>
          <p:cNvSpPr txBox="1"/>
          <p:nvPr/>
        </p:nvSpPr>
        <p:spPr>
          <a:xfrm>
            <a:off x="8810513" y="1290066"/>
            <a:ext cx="21838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Usually, “up” is positive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z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, so we usually choose this version of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n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11CD24-738C-31A2-6F70-4F5A1A712594}"/>
              </a:ext>
            </a:extLst>
          </p:cNvPr>
          <p:cNvSpPr/>
          <p:nvPr/>
        </p:nvSpPr>
        <p:spPr>
          <a:xfrm>
            <a:off x="8670664" y="1290066"/>
            <a:ext cx="2323651" cy="120032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DEF97F4-80E8-F123-8DCF-F131D50AB836}"/>
              </a:ext>
            </a:extLst>
          </p:cNvPr>
          <p:cNvCxnSpPr/>
          <p:nvPr/>
        </p:nvCxnSpPr>
        <p:spPr>
          <a:xfrm flipH="1" flipV="1">
            <a:off x="7939144" y="1613647"/>
            <a:ext cx="731520" cy="118334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19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D7E3E26-D59C-643E-6119-0955F0E52A93}"/>
                  </a:ext>
                </a:extLst>
              </p:cNvPr>
              <p:cNvSpPr txBox="1"/>
              <p:nvPr/>
            </p:nvSpPr>
            <p:spPr>
              <a:xfrm>
                <a:off x="720761" y="311973"/>
                <a:ext cx="10703859" cy="47025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usual routine is: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You will be asked to find the value of a line integral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  <m:sup/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𝐅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⋅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</m:nary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around a simple loop path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Path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may be stated explicitly, or may be implied by some surface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given by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You will also be given the vector field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𝑀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 algn="just">
                  <a:lnSpc>
                    <a:spcPct val="107000"/>
                  </a:lnSpc>
                  <a:buFont typeface="+mj-lt"/>
                  <a:buAutoNum type="arabicPeriod"/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Find curl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For now, it will be in terms of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 algn="just">
                  <a:lnSpc>
                    <a:spcPct val="107000"/>
                  </a:lnSpc>
                  <a:buFont typeface="+mj-lt"/>
                  <a:buAutoNum type="arabicPeriod"/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Determine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,−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,1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or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,−1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depending on the context. Usually, the first version is used because we can always declare that positive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“up”.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 algn="just">
                  <a:lnSpc>
                    <a:spcPct val="107000"/>
                  </a:lnSpc>
                  <a:buFont typeface="+mj-lt"/>
                  <a:buAutoNum type="arabicPeriod"/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curl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𝐅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⋅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,−</m:t>
                        </m:r>
                        <m:sSub>
                          <m:sSub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sub>
                        </m:s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,1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If variable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remains, substitute with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You now have an expression in terms of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 algn="just">
                  <a:lnSpc>
                    <a:spcPct val="107000"/>
                  </a:lnSpc>
                  <a:buFont typeface="+mj-lt"/>
                  <a:buAutoNum type="arabicPeriod"/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Determine the region of integration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which will be the footprint cast by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onto the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-plane.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marR="0" lvl="0" indent="-342900" algn="just">
                  <a:lnSpc>
                    <a:spcPct val="107000"/>
                  </a:lnSpc>
                  <a:buFont typeface="+mj-lt"/>
                  <a:buAutoNum type="arabicPeriod"/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Integrate the result in step (3) over region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Normal adjustments would be made,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e.g.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if the surface was stated as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D7E3E26-D59C-643E-6119-0955F0E52A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761" y="311973"/>
                <a:ext cx="10703859" cy="4702569"/>
              </a:xfrm>
              <a:prstGeom prst="rect">
                <a:avLst/>
              </a:prstGeom>
              <a:blipFill>
                <a:blip r:embed="rId2"/>
                <a:stretch>
                  <a:fillRect l="-456" t="-648" r="-513" b="-9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301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AA7C18C-4891-DFC1-1C56-CFD6C356CFE7}"/>
                  </a:ext>
                </a:extLst>
              </p:cNvPr>
              <p:cNvSpPr txBox="1"/>
              <p:nvPr/>
            </p:nvSpPr>
            <p:spPr>
              <a:xfrm>
                <a:off x="527125" y="301213"/>
                <a:ext cx="11080376" cy="62778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Example 1: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Find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  <m:sup/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𝐅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⋅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</m:nary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circle of radius 1, centered at the origin, in the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-plane, traversed counterclockwise where “up” is the positive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direction.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No surface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specified, just a boundary path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So let’s try a couple different surfaces that have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as its boundary. First, we will let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the interior of the circle in the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-plane. That is,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0,0,1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Next, we find curl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curl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𝐅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−1,−2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,1−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curl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𝐅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⋅</m:t>
                    </m:r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𝐧</m:t>
                    </m:r>
                    <m:r>
                      <a:rPr lang="en-US" sz="1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1−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This is integrated over the region inside the circle of radius 1, centered at the origin. We use polar coordinates, where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func>
                      <m:func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curl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𝐅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𝐧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𝑑𝑆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1−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𝑑𝐴</m:t>
                          </m:r>
                        </m:e>
                      </m:nary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1−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  <m:func>
                                    <m:func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𝑑𝑟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func>
                                    <m:func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𝑑𝑟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nary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AA7C18C-4891-DFC1-1C56-CFD6C356CF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25" y="301213"/>
                <a:ext cx="11080376" cy="6277872"/>
              </a:xfrm>
              <a:prstGeom prst="rect">
                <a:avLst/>
              </a:prstGeom>
              <a:blipFill>
                <a:blip r:embed="rId2"/>
                <a:stretch>
                  <a:fillRect l="-440" t="-7184" r="-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307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99BE82E-D2B1-7C98-0984-7D012E1DFDF9}"/>
                  </a:ext>
                </a:extLst>
              </p:cNvPr>
              <p:cNvSpPr txBox="1"/>
              <p:nvPr/>
            </p:nvSpPr>
            <p:spPr>
              <a:xfrm>
                <a:off x="731520" y="387275"/>
                <a:ext cx="10800678" cy="45317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inner integral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Then, the outer integral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</m:sSubSup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Therefore, with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as the portion of the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 inside the circle of radius 1 centered at the origin, we have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sub>
                        <m:sup/>
                        <m:e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𝐫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99BE82E-D2B1-7C98-0984-7D012E1DFD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" y="387275"/>
                <a:ext cx="10800678" cy="4531753"/>
              </a:xfrm>
              <a:prstGeom prst="rect">
                <a:avLst/>
              </a:prstGeom>
              <a:blipFill>
                <a:blip r:embed="rId2"/>
                <a:stretch>
                  <a:fillRect l="-451" t="-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707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674DD8-A681-9E9C-AA4F-3B02FB82F49D}"/>
                  </a:ext>
                </a:extLst>
              </p:cNvPr>
              <p:cNvSpPr txBox="1"/>
              <p:nvPr/>
            </p:nvSpPr>
            <p:spPr>
              <a:xfrm>
                <a:off x="441063" y="322728"/>
                <a:ext cx="11241741" cy="58490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Let’s try a different surface: Let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 the paraboloid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=1−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that lies above the </a:t>
                </a:r>
                <a:r>
                  <a:rPr lang="en-US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xy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-plane. Note that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same bounding curve. We find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𝐧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,−</m:t>
                          </m:r>
                          <m:sSub>
                            <m:sSub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,1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,−</m:t>
                          </m:r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,1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,1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curl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has not changed. Thus,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curl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𝐅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⋅</m:t>
                      </m:r>
                      <m:r>
                        <a:rPr lang="en-US" sz="18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𝐧</m:t>
                      </m:r>
                      <m:r>
                        <a:rPr lang="en-US" sz="1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−1,−2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,1−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⋅</m:t>
                      </m:r>
                      <m:d>
                        <m:dPr>
                          <m:begChr m:val="〈"/>
                          <m:endChr m:val="〉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𝑥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𝑦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,1</m:t>
                          </m:r>
                        </m:e>
                      </m:d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=−3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−4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𝑥𝑦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+1.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region of integration is the same—the interior of the circle of radius 1, centered at the origin. Once again, we use polar coordinates: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curl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𝐅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𝐧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𝑑𝑆</m:t>
                          </m:r>
                        </m:e>
                      </m:nary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𝑥𝑦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𝑑𝐴</m:t>
                          </m:r>
                        </m:e>
                      </m:nary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−3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  <m:func>
                                    <m:func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−4</m:t>
                                  </m:r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𝑟</m:t>
                                      </m:r>
                                      <m:func>
                                        <m:funcPr>
                                          <m:ctrlP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8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func>
                                    </m:e>
                                  </m:d>
                                  <m:d>
                                    <m:d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𝑟</m:t>
                                      </m:r>
                                      <m:func>
                                        <m:funcPr>
                                          <m:ctrlP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8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r>
                                            <a:rPr lang="en-US" sz="18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Times New Roman" panose="020206030504050203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func>
                                    </m:e>
                                  </m:d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+1</m:t>
                                  </m:r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𝑑𝑟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−3</m:t>
                                  </m:r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func>
                                    <m:func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−4</m:t>
                                  </m:r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  <m:func>
                                    <m:func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  <m:func>
                                    <m:func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𝑑𝑟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nary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A674DD8-A681-9E9C-AA4F-3B02FB82F4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63" y="322728"/>
                <a:ext cx="11241741" cy="5849037"/>
              </a:xfrm>
              <a:prstGeom prst="rect">
                <a:avLst/>
              </a:prstGeom>
              <a:blipFill>
                <a:blip r:embed="rId2"/>
                <a:stretch>
                  <a:fillRect l="-434" t="-626" r="-4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663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6B31A21-F881-F665-ACA4-E939835C78CB}"/>
                  </a:ext>
                </a:extLst>
              </p:cNvPr>
              <p:cNvSpPr txBox="1"/>
              <p:nvPr/>
            </p:nvSpPr>
            <p:spPr>
              <a:xfrm>
                <a:off x="430306" y="311972"/>
                <a:ext cx="11209468" cy="53898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inside integral, evaluated with respect to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is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−4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𝑑𝑟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unc>
                        <m:func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  <m:func>
                        <m:func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Then this is integrated with respect to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func>
                                <m:func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𝜃</m:t>
                          </m:r>
                        </m:e>
                      </m:nary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unc>
                                <m:func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func>
                                <m:func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𝜋</m:t>
                          </m:r>
                        </m:sup>
                      </m:sSubSup>
                    </m:oMath>
                  </m:oMathPara>
                </a14:m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endParaRPr lang="en-US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aln/>
                        </m:rP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𝜋</m:t>
                      </m:r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6B31A21-F881-F665-ACA4-E939835C78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06" y="311972"/>
                <a:ext cx="11209468" cy="5389809"/>
              </a:xfrm>
              <a:prstGeom prst="rect">
                <a:avLst/>
              </a:prstGeom>
              <a:blipFill>
                <a:blip r:embed="rId2"/>
                <a:stretch>
                  <a:fillRect l="-490" t="-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8DEBE560-6288-7FD7-0303-19974A90B0C1}"/>
              </a:ext>
            </a:extLst>
          </p:cNvPr>
          <p:cNvSpPr txBox="1"/>
          <p:nvPr/>
        </p:nvSpPr>
        <p:spPr>
          <a:xfrm>
            <a:off x="5583219" y="5798372"/>
            <a:ext cx="2506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We got the same result!</a:t>
            </a:r>
          </a:p>
        </p:txBody>
      </p:sp>
    </p:spTree>
    <p:extLst>
      <p:ext uri="{BB962C8B-B14F-4D97-AF65-F5344CB8AC3E}">
        <p14:creationId xmlns:p14="http://schemas.microsoft.com/office/powerpoint/2010/main" val="1018167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17E261C-A1B6-88BF-8994-92D24BCEC99E}"/>
                  </a:ext>
                </a:extLst>
              </p:cNvPr>
              <p:cNvSpPr txBox="1"/>
              <p:nvPr/>
            </p:nvSpPr>
            <p:spPr>
              <a:xfrm>
                <a:off x="494851" y="311972"/>
                <a:ext cx="11306287" cy="16920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Example 2: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Find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𝐶</m:t>
                        </m:r>
                      </m:sub>
                      <m:sup/>
                      <m:e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𝐅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⋅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18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𝐫</m:t>
                        </m:r>
                      </m:e>
                    </m:nary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𝐅</m:t>
                    </m:r>
                    <m:d>
                      <m:d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,3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the triangle traversed from (4,0,0) to (0,6,0) to (0,0,12), back to (4,0,0). Assume “up” is in the direction of positive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Since no surface is specified, let’s use a plane passing through the vertices of the triangle. Below is an image of the path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the eventual region of integration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17E261C-A1B6-88BF-8994-92D24BCEC9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851" y="311972"/>
                <a:ext cx="11306287" cy="1692002"/>
              </a:xfrm>
              <a:prstGeom prst="rect">
                <a:avLst/>
              </a:prstGeom>
              <a:blipFill>
                <a:blip r:embed="rId2"/>
                <a:stretch>
                  <a:fillRect l="-431" t="-26619" r="-431" b="-4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33D9691-2847-CC16-39E8-241EFA7DD3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012" y="2467441"/>
            <a:ext cx="5114113" cy="2386586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07A772E-498A-5BA9-7320-6AC3A1D1CE86}"/>
                  </a:ext>
                </a:extLst>
              </p:cNvPr>
              <p:cNvSpPr txBox="1"/>
              <p:nvPr/>
            </p:nvSpPr>
            <p:spPr>
              <a:xfrm>
                <a:off x="6587517" y="2095128"/>
                <a:ext cx="5114113" cy="45363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plane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𝑧</m:t>
                        </m:r>
                      </m:num>
                      <m:den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12</m:t>
                        </m:r>
                      </m:den>
                    </m:f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or </a:t>
                </a:r>
                <a14:m>
                  <m:oMath xmlns:m="http://schemas.openxmlformats.org/officeDocument/2006/math"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+2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=12</m:t>
                    </m:r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when fractions are cleared.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We can read off a normal vector from the plane’s equation: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𝐧</m:t>
                    </m:r>
                    <m:r>
                      <a:rPr lang="en-US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3,2,1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This is a useful vector since it has a 1 in the </a:t>
                </a:r>
                <a:r>
                  <a:rPr lang="en-US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position, agreeing with the upward direction. </a:t>
                </a:r>
              </a:p>
              <a:p>
                <a:pPr marL="0" marR="0" algn="just">
                  <a:lnSpc>
                    <a:spcPct val="107000"/>
                  </a:lnSpc>
                </a:pPr>
                <a:endParaRPr lang="en-US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curl </a:t>
                </a:r>
                <a:r>
                  <a:rPr lang="en-US" sz="18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,−3,−1</m:t>
                        </m:r>
                      </m:e>
                    </m:d>
                  </m:oMath>
                </a14:m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Thus,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1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curl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𝐅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⋅</m:t>
                          </m:r>
                          <m:r>
                            <a:rPr lang="en-US" sz="1800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𝐧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𝑑𝑆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∬"/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−7</m:t>
                              </m:r>
                            </m:e>
                          </m:d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𝑑𝐴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limLoc m:val="subSup"/>
                          <m:ctrlP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p>
                        <m:e>
                          <m:nary>
                            <m:naryPr>
                              <m:limLoc m:val="subSup"/>
                              <m:ctrlP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6−</m:t>
                              </m:r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lin"/>
                                      <m:ctrlP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lang="en-US" sz="18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−3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𝑦</m:t>
                                  </m:r>
                                  <m:r>
                                    <a:rPr lang="en-US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−7</m:t>
                                  </m:r>
                                </m:e>
                              </m:d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𝑑𝑦</m:t>
                              </m:r>
                            </m:e>
                          </m:nary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07A772E-498A-5BA9-7320-6AC3A1D1CE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517" y="2095128"/>
                <a:ext cx="5114113" cy="4536306"/>
              </a:xfrm>
              <a:prstGeom prst="rect">
                <a:avLst/>
              </a:prstGeom>
              <a:blipFill>
                <a:blip r:embed="rId4"/>
                <a:stretch>
                  <a:fillRect l="-1073" r="-9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092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1301</Words>
  <Application>Microsoft Office PowerPoint</Application>
  <PresentationFormat>Widescreen</PresentationFormat>
  <Paragraphs>131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Cambria Math</vt:lpstr>
      <vt:lpstr>Times New Roman</vt:lpstr>
      <vt:lpstr>Office Theme</vt:lpstr>
      <vt:lpstr>Stokes Theorem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Cousland</dc:creator>
  <cp:lastModifiedBy>Beth Cousland</cp:lastModifiedBy>
  <cp:revision>1</cp:revision>
  <dcterms:created xsi:type="dcterms:W3CDTF">2024-11-16T16:34:32Z</dcterms:created>
  <dcterms:modified xsi:type="dcterms:W3CDTF">2024-11-16T16:59:18Z</dcterms:modified>
</cp:coreProperties>
</file>