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4FDBE3-562E-437C-BCB9-2322E5E643AC}" v="627" dt="2024-11-01T06:49:54.3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 snapToGrid="0">
      <p:cViewPr varScale="1">
        <p:scale>
          <a:sx n="89" d="100"/>
          <a:sy n="89" d="100"/>
        </p:scale>
        <p:origin x="384" y="-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 Cousland" userId="0add9dda42c7579b" providerId="LiveId" clId="{A84FDBE3-562E-437C-BCB9-2322E5E643AC}"/>
    <pc:docChg chg="addSld modSld">
      <pc:chgData name="Beth Cousland" userId="0add9dda42c7579b" providerId="LiveId" clId="{A84FDBE3-562E-437C-BCB9-2322E5E643AC}" dt="2024-11-01T06:49:54.355" v="953" actId="20577"/>
      <pc:docMkLst>
        <pc:docMk/>
      </pc:docMkLst>
      <pc:sldChg chg="addSp modSp new mod modAnim">
        <pc:chgData name="Beth Cousland" userId="0add9dda42c7579b" providerId="LiveId" clId="{A84FDBE3-562E-437C-BCB9-2322E5E643AC}" dt="2024-11-01T06:49:54.355" v="953" actId="20577"/>
        <pc:sldMkLst>
          <pc:docMk/>
          <pc:sldMk cId="2022702429" sldId="257"/>
        </pc:sldMkLst>
        <pc:spChg chg="add mod">
          <ac:chgData name="Beth Cousland" userId="0add9dda42c7579b" providerId="LiveId" clId="{A84FDBE3-562E-437C-BCB9-2322E5E643AC}" dt="2024-11-01T06:49:54.355" v="953" actId="20577"/>
          <ac:spMkLst>
            <pc:docMk/>
            <pc:sldMk cId="2022702429" sldId="257"/>
            <ac:spMk id="3" creationId="{F3231D81-89D4-2A4A-F509-2BA7BEC4654C}"/>
          </ac:spMkLst>
        </pc:spChg>
      </pc:sldChg>
      <pc:sldChg chg="addSp modSp new mod modAnim">
        <pc:chgData name="Beth Cousland" userId="0add9dda42c7579b" providerId="LiveId" clId="{A84FDBE3-562E-437C-BCB9-2322E5E643AC}" dt="2024-10-27T20:29:06.605" v="911"/>
        <pc:sldMkLst>
          <pc:docMk/>
          <pc:sldMk cId="3007207992" sldId="258"/>
        </pc:sldMkLst>
        <pc:spChg chg="add mod">
          <ac:chgData name="Beth Cousland" userId="0add9dda42c7579b" providerId="LiveId" clId="{A84FDBE3-562E-437C-BCB9-2322E5E643AC}" dt="2024-10-27T20:09:57.055" v="447" actId="6549"/>
          <ac:spMkLst>
            <pc:docMk/>
            <pc:sldMk cId="3007207992" sldId="258"/>
            <ac:spMk id="3" creationId="{1AA29C51-CA84-F756-2B96-4203936E2662}"/>
          </ac:spMkLst>
        </pc:spChg>
      </pc:sldChg>
      <pc:sldChg chg="addSp delSp modSp new mod modAnim">
        <pc:chgData name="Beth Cousland" userId="0add9dda42c7579b" providerId="LiveId" clId="{A84FDBE3-562E-437C-BCB9-2322E5E643AC}" dt="2024-10-27T20:29:17.978" v="914"/>
        <pc:sldMkLst>
          <pc:docMk/>
          <pc:sldMk cId="2168684661" sldId="259"/>
        </pc:sldMkLst>
        <pc:spChg chg="add mod">
          <ac:chgData name="Beth Cousland" userId="0add9dda42c7579b" providerId="LiveId" clId="{A84FDBE3-562E-437C-BCB9-2322E5E643AC}" dt="2024-10-27T20:13:22.352" v="487" actId="14100"/>
          <ac:spMkLst>
            <pc:docMk/>
            <pc:sldMk cId="2168684661" sldId="259"/>
            <ac:spMk id="3" creationId="{6D8DC724-8076-CE91-AB0C-894B6C4815FE}"/>
          </ac:spMkLst>
        </pc:spChg>
        <pc:spChg chg="add del mod">
          <ac:chgData name="Beth Cousland" userId="0add9dda42c7579b" providerId="LiveId" clId="{A84FDBE3-562E-437C-BCB9-2322E5E643AC}" dt="2024-10-27T20:13:57.301" v="492"/>
          <ac:spMkLst>
            <pc:docMk/>
            <pc:sldMk cId="2168684661" sldId="259"/>
            <ac:spMk id="6" creationId="{A93CD93E-34CE-3799-CF03-73194A9DAFAF}"/>
          </ac:spMkLst>
        </pc:spChg>
        <pc:picChg chg="add mod">
          <ac:chgData name="Beth Cousland" userId="0add9dda42c7579b" providerId="LiveId" clId="{A84FDBE3-562E-437C-BCB9-2322E5E643AC}" dt="2024-10-27T20:14:51.660" v="506" actId="1076"/>
          <ac:picMkLst>
            <pc:docMk/>
            <pc:sldMk cId="2168684661" sldId="259"/>
            <ac:picMk id="4" creationId="{C86ED611-BEE6-9987-F0A6-2A76D50FA6BE}"/>
          </ac:picMkLst>
        </pc:picChg>
      </pc:sldChg>
      <pc:sldChg chg="addSp modSp new mod modAnim">
        <pc:chgData name="Beth Cousland" userId="0add9dda42c7579b" providerId="LiveId" clId="{A84FDBE3-562E-437C-BCB9-2322E5E643AC}" dt="2024-10-27T20:29:38.203" v="920"/>
        <pc:sldMkLst>
          <pc:docMk/>
          <pc:sldMk cId="3338426663" sldId="260"/>
        </pc:sldMkLst>
        <pc:spChg chg="add mod">
          <ac:chgData name="Beth Cousland" userId="0add9dda42c7579b" providerId="LiveId" clId="{A84FDBE3-562E-437C-BCB9-2322E5E643AC}" dt="2024-10-27T20:14:18.941" v="498" actId="14100"/>
          <ac:spMkLst>
            <pc:docMk/>
            <pc:sldMk cId="3338426663" sldId="260"/>
            <ac:spMk id="3" creationId="{31AD5FEB-89FF-B1DC-D5CF-E0D62873FE90}"/>
          </ac:spMkLst>
        </pc:spChg>
        <pc:spChg chg="add mod">
          <ac:chgData name="Beth Cousland" userId="0add9dda42c7579b" providerId="LiveId" clId="{A84FDBE3-562E-437C-BCB9-2322E5E643AC}" dt="2024-10-27T20:14:48.213" v="505" actId="255"/>
          <ac:spMkLst>
            <pc:docMk/>
            <pc:sldMk cId="3338426663" sldId="260"/>
            <ac:spMk id="6" creationId="{18E3EAFB-1959-FC3E-5656-36C90EC96914}"/>
          </ac:spMkLst>
        </pc:spChg>
        <pc:picChg chg="add mod">
          <ac:chgData name="Beth Cousland" userId="0add9dda42c7579b" providerId="LiveId" clId="{A84FDBE3-562E-437C-BCB9-2322E5E643AC}" dt="2024-10-27T20:14:33.476" v="502" actId="1076"/>
          <ac:picMkLst>
            <pc:docMk/>
            <pc:sldMk cId="3338426663" sldId="260"/>
            <ac:picMk id="4" creationId="{D393E28E-F518-F805-A4A5-6622C800F5D8}"/>
          </ac:picMkLst>
        </pc:picChg>
      </pc:sldChg>
      <pc:sldChg chg="addSp modSp new mod modAnim">
        <pc:chgData name="Beth Cousland" userId="0add9dda42c7579b" providerId="LiveId" clId="{A84FDBE3-562E-437C-BCB9-2322E5E643AC}" dt="2024-10-27T20:30:04.521" v="926"/>
        <pc:sldMkLst>
          <pc:docMk/>
          <pc:sldMk cId="1586207032" sldId="261"/>
        </pc:sldMkLst>
        <pc:spChg chg="add mod">
          <ac:chgData name="Beth Cousland" userId="0add9dda42c7579b" providerId="LiveId" clId="{A84FDBE3-562E-437C-BCB9-2322E5E643AC}" dt="2024-10-27T20:21:51.199" v="770" actId="255"/>
          <ac:spMkLst>
            <pc:docMk/>
            <pc:sldMk cId="1586207032" sldId="261"/>
            <ac:spMk id="3" creationId="{83E88062-ACF4-C241-5DD9-4B6FA077C828}"/>
          </ac:spMkLst>
        </pc:spChg>
      </pc:sldChg>
      <pc:sldChg chg="addSp modSp new mod modAnim">
        <pc:chgData name="Beth Cousland" userId="0add9dda42c7579b" providerId="LiveId" clId="{A84FDBE3-562E-437C-BCB9-2322E5E643AC}" dt="2024-10-27T20:30:19.803" v="930"/>
        <pc:sldMkLst>
          <pc:docMk/>
          <pc:sldMk cId="3255392098" sldId="262"/>
        </pc:sldMkLst>
        <pc:spChg chg="add mod">
          <ac:chgData name="Beth Cousland" userId="0add9dda42c7579b" providerId="LiveId" clId="{A84FDBE3-562E-437C-BCB9-2322E5E643AC}" dt="2024-10-27T20:22:54.771" v="830" actId="255"/>
          <ac:spMkLst>
            <pc:docMk/>
            <pc:sldMk cId="3255392098" sldId="262"/>
            <ac:spMk id="3" creationId="{0500A6FA-D191-884B-11EA-90DAE11615DC}"/>
          </ac:spMkLst>
        </pc:spChg>
        <pc:picChg chg="add mod">
          <ac:chgData name="Beth Cousland" userId="0add9dda42c7579b" providerId="LiveId" clId="{A84FDBE3-562E-437C-BCB9-2322E5E643AC}" dt="2024-10-27T20:23:27.033" v="835" actId="1076"/>
          <ac:picMkLst>
            <pc:docMk/>
            <pc:sldMk cId="3255392098" sldId="262"/>
            <ac:picMk id="4" creationId="{A8323DAB-C820-AC30-F900-7835D102E177}"/>
          </ac:picMkLst>
        </pc:picChg>
      </pc:sldChg>
      <pc:sldChg chg="addSp modSp new mod modAnim">
        <pc:chgData name="Beth Cousland" userId="0add9dda42c7579b" providerId="LiveId" clId="{A84FDBE3-562E-437C-BCB9-2322E5E643AC}" dt="2024-10-27T20:30:57.125" v="936"/>
        <pc:sldMkLst>
          <pc:docMk/>
          <pc:sldMk cId="4046311443" sldId="263"/>
        </pc:sldMkLst>
        <pc:spChg chg="add mod">
          <ac:chgData name="Beth Cousland" userId="0add9dda42c7579b" providerId="LiveId" clId="{A84FDBE3-562E-437C-BCB9-2322E5E643AC}" dt="2024-10-27T20:24:40.554" v="866" actId="20577"/>
          <ac:spMkLst>
            <pc:docMk/>
            <pc:sldMk cId="4046311443" sldId="263"/>
            <ac:spMk id="4" creationId="{E6F244A9-F2A3-F2AC-E792-0922B726736E}"/>
          </ac:spMkLst>
        </pc:spChg>
        <pc:picChg chg="add mod">
          <ac:chgData name="Beth Cousland" userId="0add9dda42c7579b" providerId="LiveId" clId="{A84FDBE3-562E-437C-BCB9-2322E5E643AC}" dt="2024-10-27T20:23:37.375" v="839" actId="1076"/>
          <ac:picMkLst>
            <pc:docMk/>
            <pc:sldMk cId="4046311443" sldId="263"/>
            <ac:picMk id="2" creationId="{ABBD1B6D-D5B3-06C5-1029-FABEAB41C844}"/>
          </ac:picMkLst>
        </pc:picChg>
      </pc:sldChg>
      <pc:sldChg chg="addSp modSp new mod modAnim">
        <pc:chgData name="Beth Cousland" userId="0add9dda42c7579b" providerId="LiveId" clId="{A84FDBE3-562E-437C-BCB9-2322E5E643AC}" dt="2024-10-27T20:31:58.492" v="951"/>
        <pc:sldMkLst>
          <pc:docMk/>
          <pc:sldMk cId="3419913784" sldId="264"/>
        </pc:sldMkLst>
        <pc:spChg chg="add mod">
          <ac:chgData name="Beth Cousland" userId="0add9dda42c7579b" providerId="LiveId" clId="{A84FDBE3-562E-437C-BCB9-2322E5E643AC}" dt="2024-10-27T20:26:16.112" v="881" actId="14100"/>
          <ac:spMkLst>
            <pc:docMk/>
            <pc:sldMk cId="3419913784" sldId="264"/>
            <ac:spMk id="3" creationId="{B41BAD05-4E12-6518-5320-986F36C954BB}"/>
          </ac:spMkLst>
        </pc:spChg>
        <pc:spChg chg="add mod">
          <ac:chgData name="Beth Cousland" userId="0add9dda42c7579b" providerId="LiveId" clId="{A84FDBE3-562E-437C-BCB9-2322E5E643AC}" dt="2024-10-27T20:26:56.913" v="896" actId="6549"/>
          <ac:spMkLst>
            <pc:docMk/>
            <pc:sldMk cId="3419913784" sldId="264"/>
            <ac:spMk id="5" creationId="{B32CC65A-5469-4333-EDA1-77812F91C7E6}"/>
          </ac:spMkLst>
        </pc:spChg>
        <pc:spChg chg="add mod">
          <ac:chgData name="Beth Cousland" userId="0add9dda42c7579b" providerId="LiveId" clId="{A84FDBE3-562E-437C-BCB9-2322E5E643AC}" dt="2024-10-27T20:27:29.183" v="900" actId="255"/>
          <ac:spMkLst>
            <pc:docMk/>
            <pc:sldMk cId="3419913784" sldId="264"/>
            <ac:spMk id="7" creationId="{2E9D7293-B013-DAA8-8069-FC787757C3E6}"/>
          </ac:spMkLst>
        </pc:spChg>
        <pc:inkChg chg="add">
          <ac:chgData name="Beth Cousland" userId="0add9dda42c7579b" providerId="LiveId" clId="{A84FDBE3-562E-437C-BCB9-2322E5E643AC}" dt="2024-10-27T20:27:48.616" v="901" actId="9405"/>
          <ac:inkMkLst>
            <pc:docMk/>
            <pc:sldMk cId="3419913784" sldId="264"/>
            <ac:inkMk id="8" creationId="{351CBEF6-C936-6E31-0722-81B868F6ADC7}"/>
          </ac:inkMkLst>
        </pc:inkChg>
        <pc:inkChg chg="add">
          <ac:chgData name="Beth Cousland" userId="0add9dda42c7579b" providerId="LiveId" clId="{A84FDBE3-562E-437C-BCB9-2322E5E643AC}" dt="2024-10-27T20:27:56.584" v="902" actId="9405"/>
          <ac:inkMkLst>
            <pc:docMk/>
            <pc:sldMk cId="3419913784" sldId="264"/>
            <ac:inkMk id="9" creationId="{01A53C32-051B-11B7-0985-7E9EE6D515D9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27T20:27:48.616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2437 24575,'-1'35'0,"2"0"0,1-1 0,2 1 0,1-1 0,2 0 0,1 0 0,2 0 0,1-1 0,1-1 0,31 57 0,-13-40 0,3-1 0,56 66 0,-69-93 0,0 0 0,2-1 0,0-1 0,1-1 0,1-2 0,1 0 0,27 13 0,62 20 0,1-6 0,3-4 0,1-5 0,1-6 0,185 20 0,361-12 0,319-68 0,39-50 0,-715 50 0,-251 22 0,-1-3 0,0-3 0,69-27 0,-72 21 0,282-112 0,-236 100 0,154-31 0,487-36 0,14 49 0,-510 37 0,-156 10 0,34-1 0,143-27 0,-89-3 0,311-107 0,-343 96 0,158-30 0,-32 10 0,-218 50 0,67-33 0,-82 32 0,0 2 0,2 1 0,-1 3 0,52-11 0,97 3 0,206 5 0,-22 2 0,-327 7 0,1-2 0,-1-1 0,63-24 0,27-5 0,31 6 0,-109 23 0,-2-1 0,1-3 0,-2-3 0,77-31 0,155-101 0,106-49 0,-198 95 0,-139 69 0,3 3 0,76-30 0,-110 51 0,0 0 0,-1-2 0,-1-1 0,0-1 0,-1-1 0,28-23 0,-11 2 0,-1-1 0,35-47 0,-42 46 0,45-51 0,97-153 0,204-313 0,-361 534 0,71-103 0,-76 107 0,-1-1 0,0 0 0,-1-1 0,-1 0 0,7-28 0,-17 41 0,-7 11 0,-14 14 0,21-17 0,-23 20 0,14-11 0,0 0 0,-1-1 0,0 0 0,-1-1 0,0-1 0,0 0 0,-1-1 0,-1-1 0,1 0 0,-27 8 0,28-13 0,-36 10 0,47-11 0,1 0 0,0-1 0,0 1 0,0 0 0,-1 0 0,1 0 0,0 1 0,1-1 0,-1 1 0,0-1 0,0 1 0,1-1 0,-1 1 0,0 0 0,1 0 0,0 0 0,-2 3 0,39-19 0,-21 7 0,-1-1 0,0 0 0,-1-1 0,0 0 0,0-1 0,-1 0 0,0-1 0,16-20 0,-17 19 0,1 0 0,0 1 0,1 1 0,0 0 0,26-15 0,-39 25 0,1-1 0,0 1 0,0 0 0,0-1 0,-1 1 0,1 0 0,0-1 0,0 1 0,0 0 0,0 0 0,0 0 0,0 0 0,0 0 0,-1 0 0,1 0 0,0 0 0,0 0 0,0 1 0,0-1 0,0 0 0,0 0 0,-1 1 0,1-1 0,0 1 0,0-1 0,0 1 0,-1-1 0,1 1 0,0-1 0,-1 1 0,1-1 0,0 1 0,-1 0 0,1 0 0,-1-1 0,1 1 0,-1 0 0,1 0 0,-1 1 0,15 43 0,-8-22 0,1-9 0,0-1 0,0 0 0,1 0 0,1-1 0,0 0 0,17 15 0,-16-17 0,-1 1 0,0 0 0,0 0 0,-1 1 0,-1 0 0,10 19 0,-24-42 0,-13-22 0,0 0 0,-30-37 0,31 50-1365,4 1-5461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27T20:27:56.58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16400 1 24575,'-13'0'0,"0"2"0,1-1 0,-1 2 0,1 0 0,0 0 0,0 1 0,0 1 0,-12 6 0,-91 55 0,66-35 0,-195 125 0,122-74 0,-225 112 0,299-174 0,-2-3 0,0-2 0,-63 11 0,-161 15 0,176-28 0,-152 19 0,-413 62 0,436-54 0,14-1 0,-356 20 0,-723-57 0,624-5 0,-2550 3 0,2786 18 0,231-6 0,-9 0 0,-238 7 0,-5-2 0,-343-3 0,492-17 0,-1553 3 0,1653-15 0,2 0 0,-59 0 0,-14-1 0,187 16 0,2-2 0,-148 18 0,-190 34 0,393-45 0,1 1 0,0 2 0,0 1 0,-33 15 0,15-6 0,-26 11 0,1 3 0,-68 43 0,6-8 0,76-39 0,-60 37 0,100-52 0,1 0 0,1 0 0,0 2 0,1 0 0,0 1 0,1 1 0,-14 20 0,6-5 0,0 0 0,-22 41 0,40-64 0,1 0 0,-1 1 0,2-1 0,-1 1 0,1 0 0,1 1 0,0-1 0,0 0 0,0 15 0,2-21 0,1-1 0,-1 0 0,0 0 0,1 0 0,-1 1 0,1-1 0,0 0 0,0 0 0,0 0 0,0 0 0,1-1 0,-1 1 0,1 0 0,0 0 0,0-1 0,0 1 0,0-1 0,0 0 0,0 1 0,1-1 0,-1 0 0,1 0 0,0-1 0,-1 1 0,1 0 0,0-1 0,0 0 0,0 0 0,0 0 0,0 0 0,0 0 0,0 0 0,1-1 0,3 1 0,-2-1 0,1 0 0,-1 0 0,1 0 0,0-1 0,-1 1 0,1-1 0,-1-1 0,0 1 0,1-1 0,-1 0 0,0 0 0,0 0 0,0-1 0,0 0 0,0 0 0,-1 0 0,1-1 0,6-6 0,-10 9 0,0 0 0,0 1 0,-1-1 0,1 0 0,0 0 0,-1 1 0,1-1 0,0 0 0,-1 0 0,1 0 0,-1 0 0,0 0 0,1 0 0,-1 0 0,0 0 0,1 0 0,-1 0 0,0 0 0,0 0 0,0 0 0,0 0 0,0 0 0,0 0 0,0 0 0,0 0 0,0 0 0,-1 0 0,1 0 0,0 0 0,-1 0 0,1 1 0,0-1 0,-1 0 0,1 0 0,-1 0 0,0 0 0,1 0 0,-1 1 0,0-1 0,1 0 0,-1 0 0,0 1 0,0-1 0,0 1 0,1-1 0,-1 1 0,0-1 0,0 1 0,0-1 0,0 1 0,0 0 0,0 0 0,0-1 0,0 1 0,0 0 0,0 0 0,-2 0 0,-4-2 0,0 1 0,0 0 0,-1 1 0,1-1 0,0 1 0,-14 2 0,15-1 0,1 1 0,-1 0 0,1 0 0,-1 0 0,1 0 0,0 1 0,0 0 0,0 0 0,1 0 0,-1 1 0,-7 6 0,2 2 0,0 0 0,-15 25 0,-3 3 0,28-39 0,0-1 0,0 1 0,-1-1 0,1 1 0,0-1 0,0 0 0,0 1 0,-1-1 0,1 0 0,0 1 0,-1-1 0,1 0 0,0 1 0,-1-1 0,1 0 0,0 0 0,-1 1 0,1-1 0,0 0 0,-1 0 0,1 0 0,-1 1 0,1-1 0,-1 0 0,1 0 0,0 0 0,-1 0 0,1 0 0,-1 0 0,1 0 0,-1 0 0,1 0 0,0 0 0,-1 0 0,1 0 0,-1 0 0,1-1 0,-1 1 0,1 0 0,-7-20 0,5-36 0,2 52 0,0-23-273,0 0 0,-2 0 0,-1 0 0,-8-34 0,5 40-6553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DF4FB-A8BE-D97E-115A-D9693F49EB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B6487A-76BD-AAB1-E2B3-53FD2AFF5E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7CA65-2151-73F0-79BD-EDE1D3D75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31CA-6892-421A-AA20-6AD502719662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72BDD-1080-C983-EFFE-A438070E9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58C29-1599-167F-7715-C9BD2CDD3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0760-B018-4EC4-A96A-1041CA630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428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6771A-281E-D8FD-12F4-DB6248004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6FB7DD-DB03-74B9-EA8D-55B60DB688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9B7EE-A1A7-2EDB-34CC-474E3BE0E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31CA-6892-421A-AA20-6AD502719662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90DDC-1A1C-A068-9BFB-9E3F72121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F4BE2-4640-B744-61D7-3BE96D893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0760-B018-4EC4-A96A-1041CA630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884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34EA08-EE3E-C0D3-939A-2DC9506581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701BED-E8FE-F20D-7CF0-E3E91733D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0F5F2-6F8C-5473-12E3-8DF4B2E55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31CA-6892-421A-AA20-6AD502719662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D4CEE-050F-F003-5DFB-44CF00BB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B2417-6242-5FFE-3A8D-E66BCC7DA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0760-B018-4EC4-A96A-1041CA630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557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0C508-7923-A40E-1C18-BCD0D5897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60A06-1500-2B79-89D2-65B4A4E43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B105A-1815-5422-E655-CDB417FFA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31CA-6892-421A-AA20-6AD502719662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21530-8114-6794-20BE-93486462D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33EAD-09C9-4101-25F8-0705664AE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0760-B018-4EC4-A96A-1041CA630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71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99180-D3F5-3093-9AFB-D6D588237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C27D1-EB42-9FD3-2360-868777D357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B8F3D-71F8-9656-1452-2C5D9B70F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31CA-6892-421A-AA20-6AD502719662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DA778-5FC3-157D-715D-2F1A9C25C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BD2DF-C3F8-A9DF-371D-B10472FEA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0760-B018-4EC4-A96A-1041CA630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48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3570C-1DFE-BA19-0E55-933DEBA75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9007A-3CAE-F411-B7E4-710C8C5639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38166-0702-C339-BCFA-F0B0DEFC3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9E5002-774C-F413-ECB8-26FD33084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31CA-6892-421A-AA20-6AD502719662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388988-BA75-4BCB-E8DF-4E4939B4F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66AC30-A19F-7791-C16A-F7ADF2DDF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0760-B018-4EC4-A96A-1041CA630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612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5C9C2-F9B4-98B7-8E5F-304F83A80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23BE43-E8FA-A515-6F18-054D350CC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8117E6-E794-2185-E155-46F9C16341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706985-95C0-63F6-5BD3-1C18B5203C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E74C6B-F54E-D9B4-9A69-2C44156ADD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F004AE-931D-382C-3DAB-1EC596D8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31CA-6892-421A-AA20-6AD502719662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DAC79E-DC50-4776-A460-16B7167D9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EAA67A-59E0-089B-A5D2-5781B6CDD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0760-B018-4EC4-A96A-1041CA630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83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1AC30-D850-ABBA-5A50-D63594CA5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3E1257-93A5-93C3-5C67-9223043C9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31CA-6892-421A-AA20-6AD502719662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BE7045-37B3-C4CE-A860-3F52B0DF3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CE6006-395C-0E8E-40FE-5E4A11020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0760-B018-4EC4-A96A-1041CA630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147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58E333-BCD8-497E-9FBA-ECFA88930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31CA-6892-421A-AA20-6AD502719662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A4C287-274E-E904-5D56-7E96A953C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8D82D1-EBD4-DE2F-A199-C1274CF0D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0760-B018-4EC4-A96A-1041CA630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54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0694E-B3DD-1D70-5C28-DB1E91408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A3116-1DF6-F186-5D17-A6FE05F84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7A0ADD-B04F-9B4A-4A7A-C62EA32969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D77316-9811-BF83-F17D-030D2564A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31CA-6892-421A-AA20-6AD502719662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6A506E-336E-140A-A8E1-05F180FDA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7CE83-539B-11D3-56C8-418A62C35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0760-B018-4EC4-A96A-1041CA630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48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D2708-F61E-DEAA-A32D-722E02D4B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7F876F-E561-936F-1327-04ACDC2779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EB8C7B-FB45-7141-3D92-EF946CB15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C54-80EF-BD94-C81A-A68476818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31CA-6892-421A-AA20-6AD502719662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F117C-65A0-3367-C14F-2CF955325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33D37-4EEA-7EB2-458C-194F7E1B5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40760-B018-4EC4-A96A-1041CA630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12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1E7AC6-CAF5-DBF5-ED79-4AB2087BA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2A0E9E-A320-8B4E-2BF7-060EBFD05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F65ED-E564-D258-5039-C3BC6C843E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9631CA-6892-421A-AA20-6AD502719662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DA724-2495-E1D5-F051-598B920581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9F1BA-4001-77F5-132E-61FDE49009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B40760-B018-4EC4-A96A-1041CA630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59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customXml" Target="../ink/ink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customXml" Target="../ink/ink1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25903-165D-187B-F9FD-5679092B86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Integration in Spherical Coordinates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60AFEC-B42C-AAE3-F889-887253F316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Scott Surgent</a:t>
            </a:r>
          </a:p>
        </p:txBody>
      </p:sp>
    </p:spTree>
    <p:extLst>
      <p:ext uri="{BB962C8B-B14F-4D97-AF65-F5344CB8AC3E}">
        <p14:creationId xmlns:p14="http://schemas.microsoft.com/office/powerpoint/2010/main" val="3333999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3231D81-89D4-2A4A-F509-2BA7BEC4654C}"/>
                  </a:ext>
                </a:extLst>
              </p:cNvPr>
              <p:cNvSpPr txBox="1"/>
              <p:nvPr/>
            </p:nvSpPr>
            <p:spPr>
              <a:xfrm>
                <a:off x="441064" y="225911"/>
                <a:ext cx="11263256" cy="48596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 1: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Evaluate </a:t>
                </a:r>
                <a14:m>
                  <m:oMath xmlns:m="http://schemas.openxmlformats.org/officeDocument/2006/math">
                    <m:nary>
                      <m:naryPr>
                        <m:chr m:val="∭"/>
                        <m:limLoc m:val="subSup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</m:t>
                        </m:r>
                      </m:sub>
                      <m:sup/>
                      <m:e>
                        <m:rad>
                          <m:radPr>
                            <m:degHide m:val="on"/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𝑧</m:t>
                                </m:r>
                              </m:e>
                              <m:sup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𝑑𝑉</m:t>
                        </m:r>
                      </m:e>
                    </m:nary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𝑅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a hemisphere of radius 5, centered at the origin and above the </a:t>
                </a:r>
                <a:r>
                  <a:rPr lang="en-US" sz="200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-plane.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In rectangular coordinates, the triple integral is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−5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25−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sub>
                            <m:sup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25−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sup>
                            <m:e>
                              <m:nary>
                                <m:naryPr>
                                  <m:limLoc m:val="subSup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ad>
                                    <m:radPr>
                                      <m:degHide m:val="on"/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25−</m:t>
                                      </m:r>
                                      <m:sSup>
                                        <m:sSupPr>
                                          <m:ctrlP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sup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p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𝑑𝑧</m:t>
                                  </m:r>
                                </m:e>
                              </m:nary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𝑑𝑦</m:t>
                              </m:r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 spherical coordinates, the integrand is rewritten as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𝜌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𝜌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then multiplied by the Jacobian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𝜌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</m:func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This same integral in spherical coordinates is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f>
                                <m:fPr>
                                  <m:type m:val="li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  <m:e>
                              <m:nary>
                                <m:naryPr>
                                  <m:limLoc m:val="subSup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sup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𝜌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) 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𝜌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func>
                                    <m:func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𝜙</m:t>
                                      </m:r>
                                    </m:e>
                                  </m:func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𝑑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𝜌</m:t>
                                  </m:r>
                                </m:e>
                              </m:nary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𝜙</m:t>
                              </m:r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f>
                                <m:fPr>
                                  <m:type m:val="li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  <m:e>
                              <m:nary>
                                <m:naryPr>
                                  <m:limLoc m:val="subSup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𝜌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func>
                                    <m:func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𝜙</m:t>
                                      </m:r>
                                    </m:e>
                                  </m:func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𝑑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𝜌</m:t>
                                  </m:r>
                                </m:e>
                              </m:nary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𝜙</m:t>
                              </m:r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3231D81-89D4-2A4A-F509-2BA7BEC465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64" y="225911"/>
                <a:ext cx="11263256" cy="4859600"/>
              </a:xfrm>
              <a:prstGeom prst="rect">
                <a:avLst/>
              </a:prstGeom>
              <a:blipFill>
                <a:blip r:embed="rId2"/>
                <a:stretch>
                  <a:fillRect l="-541" r="-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2702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AA29C51-CA84-F756-2B96-4203936E2662}"/>
                  </a:ext>
                </a:extLst>
              </p:cNvPr>
              <p:cNvSpPr txBox="1"/>
              <p:nvPr/>
            </p:nvSpPr>
            <p:spPr>
              <a:xfrm>
                <a:off x="527125" y="333488"/>
                <a:ext cx="10875981" cy="60138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Because the integrand is held by multiplication and the bounds of integration are constant, the triple integral can be performed as three separate single-variable integrals: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f>
                                <m:fPr>
                                  <m:type m:val="li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  <m:e>
                              <m:nary>
                                <m:naryPr>
                                  <m:limLoc m:val="subSup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𝜌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func>
                                    <m:func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𝜙</m:t>
                                      </m:r>
                                    </m:e>
                                  </m:func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𝑑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𝜌</m:t>
                                  </m:r>
                                </m:e>
                              </m:nary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𝜙</m:t>
                              </m:r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  <m: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trlP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sup>
                                <m:e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𝑑</m:t>
                                  </m:r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nary>
                            </m:e>
                          </m:d>
                        </m:e>
                      </m:nary>
                      <m:d>
                        <m:dPr>
                          <m:ctrlP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trl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f>
                                <m:fPr>
                                  <m:type m:val="lin"/>
                                  <m:ctrlPr>
                                    <a:rPr lang="en-US" sz="200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  <m:e>
                              <m:func>
                                <m:funcPr>
                                  <m:ctrlP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𝜙</m:t>
                                  </m:r>
                                </m:e>
                              </m:func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𝜙</m:t>
                              </m:r>
                            </m:e>
                          </m:nary>
                        </m:e>
                      </m:d>
                      <m:d>
                        <m:dPr>
                          <m:ctrlP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trl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𝜌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𝜌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endParaRPr lang="en-US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e>
                      </m:d>
                      <m:d>
                        <m:dPr>
                          <m:ctrlP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func>
                                    <m:funcPr>
                                      <m:ctrlPr>
                                        <a:rPr lang="en-US" sz="2000" b="0" i="1" smtClea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000" b="0" i="0" smtClea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sz="2000" b="0" i="1" smtClea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𝜙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b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f>
                                <m:fPr>
                                  <m:type m:val="lin"/>
                                  <m:ctrlPr>
                                    <a:rPr lang="en-US" sz="200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bSup>
                        </m:e>
                      </m:d>
                      <m:d>
                        <m:dPr>
                          <m:ctrlP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000" b="0" i="1" smtClea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lang="en-US" sz="2000" b="0" i="1" smtClea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0" i="1" smtClea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𝜌</m:t>
                                      </m:r>
                                    </m:e>
                                    <m:sup>
                                      <m:r>
                                        <a:rPr lang="en-US" sz="2000" b="0" i="1" smtClea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b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sz="2000" b="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func>
                          <m: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e>
                              </m:func>
                            </m:e>
                          </m:d>
                        </m:e>
                      </m:d>
                      <m:d>
                        <m:dPr>
                          <m:ctrlP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−0</m:t>
                          </m:r>
                        </m:e>
                      </m:d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0+1</m:t>
                          </m:r>
                        </m:e>
                      </m:d>
                      <m:d>
                        <m:dPr>
                          <m:ctrlP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625</m:t>
                              </m:r>
                            </m:num>
                            <m:den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625</m:t>
                          </m:r>
                        </m:num>
                        <m:den>
                          <m: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𝜋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AA29C51-CA84-F756-2B96-4203936E26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25" y="333488"/>
                <a:ext cx="10875981" cy="6013826"/>
              </a:xfrm>
              <a:prstGeom prst="rect">
                <a:avLst/>
              </a:prstGeom>
              <a:blipFill>
                <a:blip r:embed="rId2"/>
                <a:stretch>
                  <a:fillRect l="-560" t="-609" r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720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D8DC724-8076-CE91-AB0C-894B6C4815FE}"/>
                  </a:ext>
                </a:extLst>
              </p:cNvPr>
              <p:cNvSpPr txBox="1"/>
              <p:nvPr/>
            </p:nvSpPr>
            <p:spPr>
              <a:xfrm>
                <a:off x="337073" y="258184"/>
                <a:ext cx="11345731" cy="20519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 41.3: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Let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 a sphere centered at the origin, and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 a cone whose vertex is at the origin and opens in the positive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direction. The solid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bounded inside the cone and the sphere is called a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spherical sector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Suppose the point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(4,5,7)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in rectangular coordinates lies on the “lip”, where the sphere and the cone intersect. Find the volume of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etermine bounds for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𝜌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by sketching the solid and the point on its rim: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D8DC724-8076-CE91-AB0C-894B6C4815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073" y="258184"/>
                <a:ext cx="11345731" cy="2051972"/>
              </a:xfrm>
              <a:prstGeom prst="rect">
                <a:avLst/>
              </a:prstGeom>
              <a:blipFill>
                <a:blip r:embed="rId2"/>
                <a:stretch>
                  <a:fillRect l="-537" t="-1484" r="-591" b="-4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86ED611-BEE6-9987-F0A6-2A76D50FA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950934"/>
            <a:ext cx="4424971" cy="27338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868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1AD5FEB-89FF-B1DC-D5CF-E0D62873FE90}"/>
                  </a:ext>
                </a:extLst>
              </p:cNvPr>
              <p:cNvSpPr txBox="1"/>
              <p:nvPr/>
            </p:nvSpPr>
            <p:spPr>
              <a:xfrm>
                <a:off x="677732" y="398033"/>
                <a:ext cx="6745043" cy="39756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distance from (0,0,0) to (4,5,7) is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7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90</m:t>
                        </m:r>
                      </m:e>
                    </m:ra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=3</m:t>
                    </m:r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</m:ra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Since the solid includes the origin, the bounds of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𝜌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𝜌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≤3</m:t>
                    </m:r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</m:ra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solid includes the positive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-axis, so the lower bound for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0. The upper bound is found by observing a right triangle with the adjacent leg on the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-axis, and the hypotenuse corresponding to a line from the origin to the point (4,5,7). From this, we see that for an upper bound, we have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arccos</m:t>
                        </m:r>
                      </m:fName>
                      <m:e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</m:num>
                              <m:den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10</m:t>
                                    </m:r>
                                  </m:e>
                                </m:rad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solid encircles the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-axis. The bounds of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≤2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1AD5FEB-89FF-B1DC-D5CF-E0D62873FE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732" y="398033"/>
                <a:ext cx="6745043" cy="3975640"/>
              </a:xfrm>
              <a:prstGeom prst="rect">
                <a:avLst/>
              </a:prstGeom>
              <a:blipFill>
                <a:blip r:embed="rId2"/>
                <a:stretch>
                  <a:fillRect l="-903" r="-903" b="-1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D393E28E-F518-F805-A4A5-6622C800F5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4957" y="1352942"/>
            <a:ext cx="4282010" cy="2326173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8E3EAFB-1959-FC3E-5656-36C90EC96914}"/>
                  </a:ext>
                </a:extLst>
              </p:cNvPr>
              <p:cNvSpPr txBox="1"/>
              <p:nvPr/>
            </p:nvSpPr>
            <p:spPr>
              <a:xfrm>
                <a:off x="3509683" y="4688416"/>
                <a:ext cx="6094206" cy="16199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volume integral in spherical coordinates is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func>
                                <m:func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arccos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7</m:t>
                                          </m:r>
                                        </m:num>
                                        <m:den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3</m:t>
                                          </m:r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en-US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r>
                                                <a:rPr lang="en-US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Times New Roman" panose="02020603050405020304" pitchFamily="18" charset="0"/>
                                                </a:rPr>
                                                <m:t>10</m:t>
                                              </m:r>
                                            </m:e>
                                          </m:rad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sup>
                            <m:e>
                              <m:nary>
                                <m:naryPr>
                                  <m:limLoc m:val="subSup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10</m:t>
                                      </m:r>
                                    </m:e>
                                  </m:rad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𝜌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func>
                                    <m:func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𝜙</m:t>
                                      </m:r>
                                    </m:e>
                                  </m:func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𝑑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𝜌</m:t>
                                  </m:r>
                                </m:e>
                              </m:nary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𝜙</m:t>
                              </m:r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8E3EAFB-1959-FC3E-5656-36C90EC969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9683" y="4688416"/>
                <a:ext cx="6094206" cy="1619931"/>
              </a:xfrm>
              <a:prstGeom prst="rect">
                <a:avLst/>
              </a:prstGeom>
              <a:blipFill>
                <a:blip r:embed="rId4"/>
                <a:stretch>
                  <a:fillRect l="-1101" t="-18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842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3E88062-ACF4-C241-5DD9-4B6FA077C828}"/>
                  </a:ext>
                </a:extLst>
              </p:cNvPr>
              <p:cNvSpPr txBox="1"/>
              <p:nvPr/>
            </p:nvSpPr>
            <p:spPr>
              <a:xfrm>
                <a:off x="451821" y="268941"/>
                <a:ext cx="11166438" cy="64447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he integrand is held by multiplication and the bounds of integration are constant, so the triple integral can be performed as three separate single-variable integrals: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func>
                                <m:func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arccos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7</m:t>
                                          </m:r>
                                        </m:num>
                                        <m:den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3</m:t>
                                          </m:r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en-US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r>
                                                <a:rPr lang="en-US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Times New Roman" panose="02020603050405020304" pitchFamily="18" charset="0"/>
                                                </a:rPr>
                                                <m:t>10</m:t>
                                              </m:r>
                                            </m:e>
                                          </m:rad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sup>
                            <m:e>
                              <m:nary>
                                <m:naryPr>
                                  <m:limLoc m:val="subSup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10</m:t>
                                      </m:r>
                                    </m:e>
                                  </m:rad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𝜌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func>
                                    <m:func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𝜙</m:t>
                                      </m:r>
                                    </m:e>
                                  </m:func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𝑑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𝜌</m:t>
                                  </m:r>
                                </m:e>
                              </m:nary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𝜙</m:t>
                              </m:r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nary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trl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sup>
                            <m:e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nary>
                        </m:e>
                      </m:d>
                      <m:d>
                        <m:dPr>
                          <m:ctrlP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trl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func>
                                <m:funcPr>
                                  <m:ctrlPr>
                                    <a:rPr lang="en-US" sz="200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arccos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7</m:t>
                                          </m:r>
                                        </m:num>
                                        <m:den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3</m:t>
                                          </m:r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en-US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r>
                                                <a:rPr lang="en-US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Times New Roman" panose="02020603050405020304" pitchFamily="18" charset="0"/>
                                                </a:rPr>
                                                <m:t>10</m:t>
                                              </m:r>
                                            </m:e>
                                          </m:rad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sup>
                            <m:e>
                              <m:func>
                                <m:funcPr>
                                  <m:ctrlPr>
                                    <a:rPr lang="en-US" sz="200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𝜙</m:t>
                                  </m:r>
                                </m:e>
                              </m:func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𝜙</m:t>
                              </m:r>
                            </m:e>
                          </m:nary>
                        </m:e>
                      </m:d>
                      <m:d>
                        <m:dPr>
                          <m:ctrlP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trl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10</m:t>
                                  </m:r>
                                </m:e>
                              </m:rad>
                            </m:sup>
                            <m:e>
                              <m:sSup>
                                <m:sSupPr>
                                  <m:ctrlP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𝜌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𝜌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endParaRPr lang="en-US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e>
                      </m:d>
                      <m:d>
                        <m:dPr>
                          <m:ctrlP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func>
                                    <m:funcPr>
                                      <m:ctrlPr>
                                        <a:rPr lang="en-US" sz="2000" b="0" i="1" smtClea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000" b="0" i="0" smtClea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sz="2000" b="0" i="1" smtClea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𝜙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b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func>
                                <m:funcPr>
                                  <m:ctrlPr>
                                    <a:rPr lang="en-US" sz="200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arccos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7</m:t>
                                          </m:r>
                                        </m:num>
                                        <m:den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3</m:t>
                                          </m:r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en-US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r>
                                                <a:rPr lang="en-US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Times New Roman" panose="02020603050405020304" pitchFamily="18" charset="0"/>
                                                </a:rPr>
                                                <m:t>10</m:t>
                                              </m:r>
                                            </m:e>
                                          </m:rad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sup>
                          </m:sSubSup>
                        </m:e>
                      </m:d>
                      <m:d>
                        <m:dPr>
                          <m:ctrlP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000" b="0" i="1" smtClea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lang="en-US" sz="2000" b="0" i="1" smtClea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0" i="1" smtClea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𝜌</m:t>
                                      </m:r>
                                    </m:e>
                                    <m:sup>
                                      <m:r>
                                        <a:rPr lang="en-US" sz="2000" b="0" i="1" smtClea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b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10</m:t>
                                  </m:r>
                                </m:e>
                              </m:rad>
                            </m:sup>
                          </m:sSubSup>
                        </m:e>
                      </m:d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endParaRPr lang="en-US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US" sz="2000" i="1" smtClea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arccos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Times New Roman" panose="02020603050405020304" pitchFamily="18" charset="0"/>
                                                </a:rPr>
                                                <m:t>7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Times New Roman" panose="02020603050405020304" pitchFamily="18" charset="0"/>
                                                </a:rPr>
                                                <m:t>3</m:t>
                                              </m:r>
                                              <m:rad>
                                                <m:radPr>
                                                  <m:degHide m:val="on"/>
                                                  <m:ctrlPr>
                                                    <a:rPr lang="en-US" sz="2000" i="1">
                                                      <a:effectLst/>
                                                      <a:latin typeface="Cambria Math" panose="02040503050406030204" pitchFamily="18" charset="0"/>
                                                      <a:ea typeface="Calibri" panose="020F0502020204030204" pitchFamily="34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radPr>
                                                <m:deg/>
                                                <m:e>
                                                  <m:r>
                                                    <a:rPr lang="en-US" sz="2000" i="1">
                                                      <a:effectLst/>
                                                      <a:latin typeface="Cambria Math" panose="02040503050406030204" pitchFamily="18" charset="0"/>
                                                      <a:ea typeface="Calibri" panose="020F0502020204030204" pitchFamily="34" charset="0"/>
                                                      <a:cs typeface="Times New Roman" panose="02020603050405020304" pitchFamily="18" charset="0"/>
                                                    </a:rPr>
                                                    <m:t>10</m:t>
                                                  </m:r>
                                                </m:e>
                                              </m:rad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2000" b="0" i="0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(−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0)</m:t>
                                  </m:r>
                                </m:e>
                              </m:func>
                            </m:e>
                          </m:func>
                        </m:e>
                      </m:d>
                      <m:d>
                        <m:dPr>
                          <m:ctrlP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000" b="0" i="1" smtClea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000" b="0" i="1" smtClea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10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endParaRPr lang="en-US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10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10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type m:val="lin"/>
                                  <m:ctrlP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d>
                    </m:oMath>
                  </m:oMathPara>
                </a14:m>
                <a:endParaRPr lang="en-US" sz="2000" b="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</a:pPr>
                <a14:m>
                  <m:oMath xmlns:m="http://schemas.openxmlformats.org/officeDocument/2006/math">
                    <m:r>
                      <m:rPr>
                        <m:aln/>
                      </m:rPr>
                      <a:rPr lang="en-US" sz="20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18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e>
                        </m:d>
                      </m:e>
                      <m:sup>
                        <m:f>
                          <m:fPr>
                            <m:type m:val="lin"/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  <m:rad>
                              <m:radPr>
                                <m:degHide m:val="on"/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</m:e>
                            </m:rad>
                          </m:den>
                        </m:f>
                      </m:e>
                    </m:d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m:rPr>
                        <m:aln/>
                      </m:rPr>
                      <a:rPr lang="en-US" sz="2000" i="1"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468.76 </m:t>
                    </m:r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cubic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units</m:t>
                    </m:r>
                  </m:oMath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3E88062-ACF4-C241-5DD9-4B6FA077C8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821" y="268941"/>
                <a:ext cx="11166438" cy="6444713"/>
              </a:xfrm>
              <a:prstGeom prst="rect">
                <a:avLst/>
              </a:prstGeom>
              <a:blipFill>
                <a:blip r:embed="rId2"/>
                <a:stretch>
                  <a:fillRect l="-546" t="-473" r="-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620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500A6FA-D191-884B-11EA-90DAE11615DC}"/>
                  </a:ext>
                </a:extLst>
              </p:cNvPr>
              <p:cNvSpPr txBox="1"/>
              <p:nvPr/>
            </p:nvSpPr>
            <p:spPr>
              <a:xfrm>
                <a:off x="451821" y="236668"/>
                <a:ext cx="11166438" cy="24507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 this example, the bounds are not all constant: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 3: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Use spherical coordinates to find the volume contained within the cone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below the plane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=6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First, observe that the solid is not a spherical sector as in the previous example. The value of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𝜌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will vary as a function of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500A6FA-D191-884B-11EA-90DAE11615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821" y="236668"/>
                <a:ext cx="11166438" cy="2450799"/>
              </a:xfrm>
              <a:prstGeom prst="rect">
                <a:avLst/>
              </a:prstGeom>
              <a:blipFill>
                <a:blip r:embed="rId2"/>
                <a:stretch>
                  <a:fillRect l="-546" t="-1493" r="-600" b="-32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A8323DAB-C820-AC30-F900-7835D102E1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860" y="3132042"/>
            <a:ext cx="3250098" cy="28503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539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BBD1B6D-D5B3-06C5-1029-FABEAB41C8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246" y="459494"/>
            <a:ext cx="3250098" cy="2850353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F244A9-F2A3-F2AC-E792-0922B726736E}"/>
                  </a:ext>
                </a:extLst>
              </p:cNvPr>
              <p:cNvSpPr txBox="1"/>
              <p:nvPr/>
            </p:nvSpPr>
            <p:spPr>
              <a:xfrm>
                <a:off x="4077148" y="459494"/>
                <a:ext cx="7831567" cy="59017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“sweep” angle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encompasses a full counter-clockwise rotation around the </a:t>
                </a:r>
                <a:r>
                  <a:rPr lang="en-US" sz="200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-plane from the positive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-axis back to the positive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-axis, so that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≤2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“lean” angle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varies from 0 (the positive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-axis)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(the side of the cone, which is 45 degrees from both the positive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-axis and the positive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-axis).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 the plane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=6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substitute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𝜌</m:t>
                    </m:r>
                    <m:func>
                      <m:func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</m:func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getting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𝜌</m:t>
                    </m:r>
                    <m:func>
                      <m:func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</m:func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=6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Solving for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𝜌</m:t>
                    </m:r>
                    <m:r>
                      <a:rPr lang="en-US" sz="2000" b="0" i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gives</m:t>
                    </m:r>
                    <m:r>
                      <a:rPr lang="en-US" sz="2000" b="0" i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𝜌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func>
                          <m:func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𝜙</m:t>
                            </m:r>
                          </m:e>
                        </m:func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=6</m:t>
                    </m:r>
                    <m:func>
                      <m:func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sec</m:t>
                        </m:r>
                      </m:fName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</m:func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Since the object is a solid and includes the origin, the lower bound for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𝜌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0, while the upper bound is the plane, so that the bounds for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𝜌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𝜌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≤6</m:t>
                    </m:r>
                    <m:func>
                      <m:func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sec</m:t>
                        </m:r>
                      </m:fName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</m:func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Thus, the volume integral is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f>
                                <m:fPr>
                                  <m:type m:val="li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sup>
                            <m:e>
                              <m:nary>
                                <m:naryPr>
                                  <m:limLoc m:val="subSup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6</m:t>
                                  </m:r>
                                  <m:func>
                                    <m:func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sec</m:t>
                                      </m:r>
                                    </m:fName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𝜙</m:t>
                                      </m:r>
                                    </m:e>
                                  </m:func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𝜌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func>
                                    <m:func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𝜙</m:t>
                                      </m:r>
                                    </m:e>
                                  </m:func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𝑑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𝜌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𝑑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𝜙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𝑑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nary>
                            </m:e>
                          </m:nary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F244A9-F2A3-F2AC-E792-0922B7267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7148" y="459494"/>
                <a:ext cx="7831567" cy="5901744"/>
              </a:xfrm>
              <a:prstGeom prst="rect">
                <a:avLst/>
              </a:prstGeom>
              <a:blipFill>
                <a:blip r:embed="rId3"/>
                <a:stretch>
                  <a:fillRect l="-856" t="-516" r="-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631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41BAD05-4E12-6518-5320-986F36C954BB}"/>
                  </a:ext>
                </a:extLst>
              </p:cNvPr>
              <p:cNvSpPr txBox="1"/>
              <p:nvPr/>
            </p:nvSpPr>
            <p:spPr>
              <a:xfrm>
                <a:off x="233083" y="193638"/>
                <a:ext cx="4876799" cy="38034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inner-most integral is integrated with respect to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𝜌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  <m:func>
                            <m:func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𝜙</m:t>
                              </m:r>
                            </m:e>
                          </m:func>
                        </m:sup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𝜌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𝜙</m:t>
                              </m:r>
                            </m:e>
                          </m:func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𝜌</m:t>
                          </m:r>
                        </m:e>
                      </m:nary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𝜙</m:t>
                          </m:r>
                        </m:e>
                      </m:func>
                      <m:sSubSup>
                        <m:sSub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𝜌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  <m:func>
                            <m:func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𝜙</m:t>
                              </m:r>
                            </m:e>
                          </m:func>
                        </m:sup>
                      </m:sSubSup>
                    </m:oMath>
                  </m:oMathPara>
                </a14:m>
                <a:endParaRPr lang="en-US" sz="20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𝜙</m:t>
                          </m:r>
                        </m:e>
                      </m:func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216</m:t>
                              </m:r>
                              <m:func>
                                <m:func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sec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𝜙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72</m:t>
                      </m:r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𝜙</m:t>
                          </m:r>
                        </m:e>
                      </m:func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sup>
                          </m:sSup>
                        </m:fName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𝜙</m:t>
                          </m:r>
                        </m:e>
                      </m:func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41BAD05-4E12-6518-5320-986F36C954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083" y="193638"/>
                <a:ext cx="4876799" cy="3803477"/>
              </a:xfrm>
              <a:prstGeom prst="rect">
                <a:avLst/>
              </a:prstGeom>
              <a:blipFill>
                <a:blip r:embed="rId2"/>
                <a:stretch>
                  <a:fillRect l="-1250" t="-962" r="-1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32CC65A-5469-4333-EDA1-77812F91C7E6}"/>
                  </a:ext>
                </a:extLst>
              </p:cNvPr>
              <p:cNvSpPr txBox="1"/>
              <p:nvPr/>
            </p:nvSpPr>
            <p:spPr>
              <a:xfrm>
                <a:off x="5325035" y="193638"/>
                <a:ext cx="6633882" cy="52951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This is now integrated with respect to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Note that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72</m:t>
                    </m:r>
                    <m:func>
                      <m:func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</m:func>
                    <m:func>
                      <m:func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−3</m:t>
                            </m:r>
                          </m:sup>
                        </m:sSup>
                      </m:fName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</m:func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can be </a:t>
                </a:r>
                <a:r>
                  <a:rPr lang="en-US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antidifferentiated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by a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u-du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substitution, where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𝑢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</m:func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so that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𝑑𝑢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func>
                      <m:func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</m:func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This results in a power-rule form,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−72</m:t>
                            </m:r>
                            <m:sSup>
                              <m:sSup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−3</m:t>
                                </m:r>
                              </m:sup>
                            </m:sSup>
                          </m:e>
                        </m:d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𝑑𝑢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=36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type m:val="lin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72</m:t>
                          </m:r>
                          <m:func>
                            <m:func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𝜙</m:t>
                              </m:r>
                            </m:e>
                          </m:func>
                          <m:func>
                            <m:func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𝜙</m:t>
                              </m:r>
                            </m:e>
                          </m:func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𝜙</m:t>
                      </m:r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36</m:t>
                              </m:r>
                              <m:func>
                                <m:func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−2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𝜙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type m:val="lin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bSup>
                    </m:oMath>
                  </m:oMathPara>
                </a14:m>
                <a:endParaRPr lang="en-US" sz="20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36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36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20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36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−36</m:t>
                      </m:r>
                    </m:oMath>
                  </m:oMathPara>
                </a14:m>
                <a:endParaRPr lang="en-US" sz="20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36 .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32CC65A-5469-4333-EDA1-77812F91C7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5035" y="193638"/>
                <a:ext cx="6633882" cy="5295104"/>
              </a:xfrm>
              <a:prstGeom prst="rect">
                <a:avLst/>
              </a:prstGeom>
              <a:blipFill>
                <a:blip r:embed="rId3"/>
                <a:stretch>
                  <a:fillRect l="-1011" t="-691" r="-9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E9D7293-B013-DAA8-8069-FC787757C3E6}"/>
                  </a:ext>
                </a:extLst>
              </p:cNvPr>
              <p:cNvSpPr txBox="1"/>
              <p:nvPr/>
            </p:nvSpPr>
            <p:spPr>
              <a:xfrm>
                <a:off x="314661" y="5208703"/>
                <a:ext cx="8119333" cy="14914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Lastly, we integrate with respect to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36</m:t>
                              </m:r>
                            </m:e>
                          </m: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=36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=72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𝜋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cubic</m:t>
                      </m:r>
                      <m:r>
                        <a:rPr lang="en-US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units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E9D7293-B013-DAA8-8069-FC787757C3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661" y="5208703"/>
                <a:ext cx="8119333" cy="1491499"/>
              </a:xfrm>
              <a:prstGeom prst="rect">
                <a:avLst/>
              </a:prstGeom>
              <a:blipFill>
                <a:blip r:embed="rId4"/>
                <a:stretch>
                  <a:fillRect l="-826" t="-2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351CBEF6-C936-6E31-0722-81B868F6ADC7}"/>
                  </a:ext>
                </a:extLst>
              </p14:cNvPr>
              <p14:cNvContentPartPr/>
              <p14:nvPr/>
            </p14:nvContentPartPr>
            <p14:xfrm>
              <a:off x="2560151" y="3135346"/>
              <a:ext cx="4914000" cy="12650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351CBEF6-C936-6E31-0722-81B868F6ADC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554031" y="3129226"/>
                <a:ext cx="4926240" cy="127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01A53C32-051B-11B7-0985-7E9EE6D515D9}"/>
                  </a:ext>
                </a:extLst>
              </p14:cNvPr>
              <p14:cNvContentPartPr/>
              <p14:nvPr/>
            </p14:nvContentPartPr>
            <p14:xfrm>
              <a:off x="2788391" y="5400106"/>
              <a:ext cx="5904000" cy="6991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01A53C32-051B-11B7-0985-7E9EE6D515D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782271" y="5393986"/>
                <a:ext cx="5916240" cy="711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1991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738</Words>
  <Application>Microsoft Office PowerPoint</Application>
  <PresentationFormat>Widescreen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Cambria Math</vt:lpstr>
      <vt:lpstr>Times New Roman</vt:lpstr>
      <vt:lpstr>Office Theme</vt:lpstr>
      <vt:lpstr>Integration in Spherical Coordinates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Beth Cousland</dc:creator>
  <cp:lastModifiedBy>Beth Cousland</cp:lastModifiedBy>
  <cp:revision>1</cp:revision>
  <dcterms:created xsi:type="dcterms:W3CDTF">2024-10-27T20:02:11Z</dcterms:created>
  <dcterms:modified xsi:type="dcterms:W3CDTF">2024-11-01T06:50:05Z</dcterms:modified>
</cp:coreProperties>
</file>