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55685F-3643-41B4-A0EB-60349DE3ECBC}" v="78" dt="2024-09-13T14:52:23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D155685F-3643-41B4-A0EB-60349DE3ECBC}"/>
    <pc:docChg chg="addSld modSld">
      <pc:chgData name="Beth Cousland" userId="0add9dda42c7579b" providerId="LiveId" clId="{D155685F-3643-41B4-A0EB-60349DE3ECBC}" dt="2024-09-13T14:52:23.846" v="175"/>
      <pc:docMkLst>
        <pc:docMk/>
      </pc:docMkLst>
      <pc:sldChg chg="addSp modSp new mod modAnim">
        <pc:chgData name="Beth Cousland" userId="0add9dda42c7579b" providerId="LiveId" clId="{D155685F-3643-41B4-A0EB-60349DE3ECBC}" dt="2024-09-13T14:49:33.940" v="141"/>
        <pc:sldMkLst>
          <pc:docMk/>
          <pc:sldMk cId="35344598" sldId="257"/>
        </pc:sldMkLst>
        <pc:spChg chg="add mod">
          <ac:chgData name="Beth Cousland" userId="0add9dda42c7579b" providerId="LiveId" clId="{D155685F-3643-41B4-A0EB-60349DE3ECBC}" dt="2024-09-13T14:49:10.346" v="139" actId="1076"/>
          <ac:spMkLst>
            <pc:docMk/>
            <pc:sldMk cId="35344598" sldId="257"/>
            <ac:spMk id="3" creationId="{C4F035AB-C3E2-5691-7528-2A710BD6E05B}"/>
          </ac:spMkLst>
        </pc:spChg>
      </pc:sldChg>
      <pc:sldChg chg="addSp modSp new mod modAnim">
        <pc:chgData name="Beth Cousland" userId="0add9dda42c7579b" providerId="LiveId" clId="{D155685F-3643-41B4-A0EB-60349DE3ECBC}" dt="2024-09-13T14:49:51.516" v="143"/>
        <pc:sldMkLst>
          <pc:docMk/>
          <pc:sldMk cId="663125691" sldId="258"/>
        </pc:sldMkLst>
        <pc:spChg chg="add mod">
          <ac:chgData name="Beth Cousland" userId="0add9dda42c7579b" providerId="LiveId" clId="{D155685F-3643-41B4-A0EB-60349DE3ECBC}" dt="2024-09-13T14:49:43.418" v="142" actId="255"/>
          <ac:spMkLst>
            <pc:docMk/>
            <pc:sldMk cId="663125691" sldId="258"/>
            <ac:spMk id="3" creationId="{F0B071F6-9941-B290-D505-BFFB79B8D14C}"/>
          </ac:spMkLst>
        </pc:spChg>
      </pc:sldChg>
      <pc:sldChg chg="addSp modSp new mod modAnim">
        <pc:chgData name="Beth Cousland" userId="0add9dda42c7579b" providerId="LiveId" clId="{D155685F-3643-41B4-A0EB-60349DE3ECBC}" dt="2024-09-13T14:49:58.241" v="144"/>
        <pc:sldMkLst>
          <pc:docMk/>
          <pc:sldMk cId="2296146497" sldId="259"/>
        </pc:sldMkLst>
        <pc:spChg chg="add mod">
          <ac:chgData name="Beth Cousland" userId="0add9dda42c7579b" providerId="LiveId" clId="{D155685F-3643-41B4-A0EB-60349DE3ECBC}" dt="2024-09-13T14:40:03.737" v="23" actId="255"/>
          <ac:spMkLst>
            <pc:docMk/>
            <pc:sldMk cId="2296146497" sldId="259"/>
            <ac:spMk id="3" creationId="{3EB6644D-21A9-B5E2-4F6B-62E7E71D0734}"/>
          </ac:spMkLst>
        </pc:spChg>
      </pc:sldChg>
      <pc:sldChg chg="addSp modSp new mod modAnim">
        <pc:chgData name="Beth Cousland" userId="0add9dda42c7579b" providerId="LiveId" clId="{D155685F-3643-41B4-A0EB-60349DE3ECBC}" dt="2024-09-13T14:50:20.234" v="148"/>
        <pc:sldMkLst>
          <pc:docMk/>
          <pc:sldMk cId="871579921" sldId="260"/>
        </pc:sldMkLst>
        <pc:spChg chg="add mod">
          <ac:chgData name="Beth Cousland" userId="0add9dda42c7579b" providerId="LiveId" clId="{D155685F-3643-41B4-A0EB-60349DE3ECBC}" dt="2024-09-13T14:40:38.988" v="32" actId="255"/>
          <ac:spMkLst>
            <pc:docMk/>
            <pc:sldMk cId="871579921" sldId="260"/>
            <ac:spMk id="3" creationId="{F9F2BE89-4804-DC07-F102-F73977CB0A17}"/>
          </ac:spMkLst>
        </pc:spChg>
        <pc:spChg chg="add mod">
          <ac:chgData name="Beth Cousland" userId="0add9dda42c7579b" providerId="LiveId" clId="{D155685F-3643-41B4-A0EB-60349DE3ECBC}" dt="2024-09-13T14:41:18.889" v="40" actId="20577"/>
          <ac:spMkLst>
            <pc:docMk/>
            <pc:sldMk cId="871579921" sldId="260"/>
            <ac:spMk id="6" creationId="{5325AB1D-DC8B-1B59-53FA-8322461965EC}"/>
          </ac:spMkLst>
        </pc:spChg>
        <pc:picChg chg="add mod">
          <ac:chgData name="Beth Cousland" userId="0add9dda42c7579b" providerId="LiveId" clId="{D155685F-3643-41B4-A0EB-60349DE3ECBC}" dt="2024-09-13T14:40:42.723" v="33" actId="1076"/>
          <ac:picMkLst>
            <pc:docMk/>
            <pc:sldMk cId="871579921" sldId="260"/>
            <ac:picMk id="4" creationId="{1175340F-8C85-0BE5-8BCF-755BAE9BF3C3}"/>
          </ac:picMkLst>
        </pc:picChg>
      </pc:sldChg>
      <pc:sldChg chg="addSp modSp new mod modAnim">
        <pc:chgData name="Beth Cousland" userId="0add9dda42c7579b" providerId="LiveId" clId="{D155685F-3643-41B4-A0EB-60349DE3ECBC}" dt="2024-09-13T14:50:33.713" v="151"/>
        <pc:sldMkLst>
          <pc:docMk/>
          <pc:sldMk cId="269182556" sldId="261"/>
        </pc:sldMkLst>
        <pc:spChg chg="add mod">
          <ac:chgData name="Beth Cousland" userId="0add9dda42c7579b" providerId="LiveId" clId="{D155685F-3643-41B4-A0EB-60349DE3ECBC}" dt="2024-09-13T14:41:56.814" v="46" actId="6549"/>
          <ac:spMkLst>
            <pc:docMk/>
            <pc:sldMk cId="269182556" sldId="261"/>
            <ac:spMk id="3" creationId="{4A0E672A-2BBF-2F24-CBDB-62E1FD3C22FA}"/>
          </ac:spMkLst>
        </pc:spChg>
      </pc:sldChg>
      <pc:sldChg chg="addSp modSp new mod modAnim">
        <pc:chgData name="Beth Cousland" userId="0add9dda42c7579b" providerId="LiveId" clId="{D155685F-3643-41B4-A0EB-60349DE3ECBC}" dt="2024-09-13T14:50:52.464" v="155"/>
        <pc:sldMkLst>
          <pc:docMk/>
          <pc:sldMk cId="4100926597" sldId="262"/>
        </pc:sldMkLst>
        <pc:spChg chg="add mod">
          <ac:chgData name="Beth Cousland" userId="0add9dda42c7579b" providerId="LiveId" clId="{D155685F-3643-41B4-A0EB-60349DE3ECBC}" dt="2024-09-13T14:43:00.193" v="63" actId="20577"/>
          <ac:spMkLst>
            <pc:docMk/>
            <pc:sldMk cId="4100926597" sldId="262"/>
            <ac:spMk id="3" creationId="{F2C020DB-2511-5A5E-B04C-B455E0E0A4CC}"/>
          </ac:spMkLst>
        </pc:spChg>
      </pc:sldChg>
      <pc:sldChg chg="addSp modSp new mod modAnim">
        <pc:chgData name="Beth Cousland" userId="0add9dda42c7579b" providerId="LiveId" clId="{D155685F-3643-41B4-A0EB-60349DE3ECBC}" dt="2024-09-13T14:51:09.256" v="159"/>
        <pc:sldMkLst>
          <pc:docMk/>
          <pc:sldMk cId="1457884799" sldId="263"/>
        </pc:sldMkLst>
        <pc:spChg chg="add mod">
          <ac:chgData name="Beth Cousland" userId="0add9dda42c7579b" providerId="LiveId" clId="{D155685F-3643-41B4-A0EB-60349DE3ECBC}" dt="2024-09-13T14:43:46.825" v="77" actId="20577"/>
          <ac:spMkLst>
            <pc:docMk/>
            <pc:sldMk cId="1457884799" sldId="263"/>
            <ac:spMk id="3" creationId="{6B53BF06-18DB-2F28-B306-9C1874BFAECF}"/>
          </ac:spMkLst>
        </pc:spChg>
      </pc:sldChg>
      <pc:sldChg chg="addSp modSp new mod modAnim">
        <pc:chgData name="Beth Cousland" userId="0add9dda42c7579b" providerId="LiveId" clId="{D155685F-3643-41B4-A0EB-60349DE3ECBC}" dt="2024-09-13T14:51:21.034" v="161"/>
        <pc:sldMkLst>
          <pc:docMk/>
          <pc:sldMk cId="2465006059" sldId="264"/>
        </pc:sldMkLst>
        <pc:spChg chg="add mod">
          <ac:chgData name="Beth Cousland" userId="0add9dda42c7579b" providerId="LiveId" clId="{D155685F-3643-41B4-A0EB-60349DE3ECBC}" dt="2024-09-13T14:44:34.300" v="89" actId="20577"/>
          <ac:spMkLst>
            <pc:docMk/>
            <pc:sldMk cId="2465006059" sldId="264"/>
            <ac:spMk id="3" creationId="{8AD2A9EA-C7AC-0B6C-D6C3-1FB1B2118B6B}"/>
          </ac:spMkLst>
        </pc:spChg>
      </pc:sldChg>
      <pc:sldChg chg="addSp modSp new mod modAnim">
        <pc:chgData name="Beth Cousland" userId="0add9dda42c7579b" providerId="LiveId" clId="{D155685F-3643-41B4-A0EB-60349DE3ECBC}" dt="2024-09-13T14:51:38.909" v="165"/>
        <pc:sldMkLst>
          <pc:docMk/>
          <pc:sldMk cId="1418509414" sldId="265"/>
        </pc:sldMkLst>
        <pc:spChg chg="add mod">
          <ac:chgData name="Beth Cousland" userId="0add9dda42c7579b" providerId="LiveId" clId="{D155685F-3643-41B4-A0EB-60349DE3ECBC}" dt="2024-09-13T14:51:29.554" v="162" actId="255"/>
          <ac:spMkLst>
            <pc:docMk/>
            <pc:sldMk cId="1418509414" sldId="265"/>
            <ac:spMk id="3" creationId="{6500830F-7810-2527-FF2D-DAC035519DBC}"/>
          </ac:spMkLst>
        </pc:spChg>
        <pc:spChg chg="add mod">
          <ac:chgData name="Beth Cousland" userId="0add9dda42c7579b" providerId="LiveId" clId="{D155685F-3643-41B4-A0EB-60349DE3ECBC}" dt="2024-09-13T14:45:46.652" v="113" actId="1076"/>
          <ac:spMkLst>
            <pc:docMk/>
            <pc:sldMk cId="1418509414" sldId="265"/>
            <ac:spMk id="6" creationId="{EB5ED9DD-1C2D-BCA9-BDB1-611DAA2C6596}"/>
          </ac:spMkLst>
        </pc:spChg>
        <pc:picChg chg="add mod">
          <ac:chgData name="Beth Cousland" userId="0add9dda42c7579b" providerId="LiveId" clId="{D155685F-3643-41B4-A0EB-60349DE3ECBC}" dt="2024-09-13T14:45:10.611" v="102" actId="14100"/>
          <ac:picMkLst>
            <pc:docMk/>
            <pc:sldMk cId="1418509414" sldId="265"/>
            <ac:picMk id="4" creationId="{F95DB861-5A36-0972-1C5E-C547E0EA2960}"/>
          </ac:picMkLst>
        </pc:picChg>
      </pc:sldChg>
      <pc:sldChg chg="addSp modSp new mod modAnim">
        <pc:chgData name="Beth Cousland" userId="0add9dda42c7579b" providerId="LiveId" clId="{D155685F-3643-41B4-A0EB-60349DE3ECBC}" dt="2024-09-13T14:51:53.457" v="168"/>
        <pc:sldMkLst>
          <pc:docMk/>
          <pc:sldMk cId="2008897306" sldId="266"/>
        </pc:sldMkLst>
        <pc:spChg chg="add mod">
          <ac:chgData name="Beth Cousland" userId="0add9dda42c7579b" providerId="LiveId" clId="{D155685F-3643-41B4-A0EB-60349DE3ECBC}" dt="2024-09-13T14:47:07.490" v="121" actId="255"/>
          <ac:spMkLst>
            <pc:docMk/>
            <pc:sldMk cId="2008897306" sldId="266"/>
            <ac:spMk id="3" creationId="{A2850119-8C67-AA63-B2C9-A15DD6E9FC03}"/>
          </ac:spMkLst>
        </pc:spChg>
      </pc:sldChg>
      <pc:sldChg chg="addSp modSp new mod modAnim">
        <pc:chgData name="Beth Cousland" userId="0add9dda42c7579b" providerId="LiveId" clId="{D155685F-3643-41B4-A0EB-60349DE3ECBC}" dt="2024-09-13T14:52:09.461" v="171"/>
        <pc:sldMkLst>
          <pc:docMk/>
          <pc:sldMk cId="1312130833" sldId="267"/>
        </pc:sldMkLst>
        <pc:spChg chg="add mod">
          <ac:chgData name="Beth Cousland" userId="0add9dda42c7579b" providerId="LiveId" clId="{D155685F-3643-41B4-A0EB-60349DE3ECBC}" dt="2024-09-13T14:48:02.182" v="130" actId="255"/>
          <ac:spMkLst>
            <pc:docMk/>
            <pc:sldMk cId="1312130833" sldId="267"/>
            <ac:spMk id="3" creationId="{8B2C93CB-30E0-8451-253A-88208D30FAD7}"/>
          </ac:spMkLst>
        </pc:spChg>
      </pc:sldChg>
      <pc:sldChg chg="addSp modSp new mod modAnim">
        <pc:chgData name="Beth Cousland" userId="0add9dda42c7579b" providerId="LiveId" clId="{D155685F-3643-41B4-A0EB-60349DE3ECBC}" dt="2024-09-13T14:52:23.846" v="175"/>
        <pc:sldMkLst>
          <pc:docMk/>
          <pc:sldMk cId="1051441305" sldId="268"/>
        </pc:sldMkLst>
        <pc:spChg chg="add mod">
          <ac:chgData name="Beth Cousland" userId="0add9dda42c7579b" providerId="LiveId" clId="{D155685F-3643-41B4-A0EB-60349DE3ECBC}" dt="2024-09-13T14:48:32.031" v="137" actId="255"/>
          <ac:spMkLst>
            <pc:docMk/>
            <pc:sldMk cId="1051441305" sldId="268"/>
            <ac:spMk id="3" creationId="{48CBD7BF-B699-0D3E-1001-AFCFD06DA5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94837-DC26-CEEF-B4DD-58DBB0E17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49B483-69EA-7661-09CF-8EB639AD5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09C3E-C91E-CEFB-5544-0A26AE25B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528F-F448-435D-BE30-611F408E69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7A708-1C50-520A-0375-84881900C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4F9A7-C794-4C83-F163-9670F783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85DE-548B-4B75-879A-08E898787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4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DD841-332F-3DCB-BEE3-39BC2E92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4624DD-A611-011A-3B20-BF070CD57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9ABF9-ECC1-3A15-4544-5C7E3631A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528F-F448-435D-BE30-611F408E69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73CE2-1CB8-C612-9D7E-6C8E41B2A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A7CFF-4DDD-C334-0E5A-9C75077B3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85DE-548B-4B75-879A-08E898787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2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49502B-D78A-D36F-CDD5-A5D612D56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61FD74-B6E8-E49B-9F2F-8D06397B6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96245-C753-4953-0B50-F50291FD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528F-F448-435D-BE30-611F408E69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74880-B9A6-DF16-7CA1-0A46A6FD0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5D44F-8055-82FC-790B-D9ABCA4D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85DE-548B-4B75-879A-08E898787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29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3B654-2144-050D-F112-AFC49CA0F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DB357-5538-71D9-8572-F60DFFF9C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995F6-BC24-4CB7-468F-FED29DA6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528F-F448-435D-BE30-611F408E69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1A53D-3874-AD7E-6B4E-79EB980A9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15E9D-E087-7469-BBBC-8869EE7F2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85DE-548B-4B75-879A-08E898787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0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1C9C6-FAD1-6B7C-3C66-3E0DC5558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B88F5A-21D0-D293-1A8D-0A7CA32F8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57AC2-6A2B-0632-E688-022237467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528F-F448-435D-BE30-611F408E69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658C-41BC-2440-F07C-25FAB356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84103-47CF-3BC4-7BC9-76CD485EC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85DE-548B-4B75-879A-08E898787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4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CEAD1-22EE-2821-C8C3-C161765FC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7D4AA-1E78-3836-06F9-336EF14149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3A4426-037A-6808-41F3-EBFDA5939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90702-2EEF-6A47-979F-4AA96A48A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528F-F448-435D-BE30-611F408E69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65641-B3F2-E4B1-1E97-99EAEBC50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BCE172-C10B-FC20-D6FA-95EE538C4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85DE-548B-4B75-879A-08E898787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5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2C7DA-7E58-57DA-45BA-6E3B0D8D1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9AFF2-DB81-FEB9-74E0-AE06B254D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2E908-BD75-5F01-55B5-A4FF3B181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761DA4-9FC0-27B5-98BC-0B08C9EC2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F71D6D-D943-68E7-AA59-0DC2F812C6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83DB72-28F3-D062-E3F8-3193EA56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528F-F448-435D-BE30-611F408E69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05646B-B70C-6984-2144-ED5174E4E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226F2A-076F-D501-8B87-708A2DF9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85DE-548B-4B75-879A-08E898787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7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871EC-EB42-2354-9E4E-A518B4B7E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FE755E-0203-5A05-AEB9-F7073A694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528F-F448-435D-BE30-611F408E69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C542A4-4680-56B0-C341-B2A0B842E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01D4F3-3745-3989-1525-E39898840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85DE-548B-4B75-879A-08E898787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8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676EDD-48D5-AEF8-141F-31CC5DD98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528F-F448-435D-BE30-611F408E69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B1E89D-5333-09CF-3CD2-FB97C7D38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AF7036-3D3B-BDA9-71F6-D0B2CA2A0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85DE-548B-4B75-879A-08E898787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48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2261-A2B4-DAB7-F332-02AB55456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36EB5-DC48-F453-E23C-159C8A84F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CCBAB-D5BF-B85A-11D2-750F65C73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65EB8-F221-6ACE-0556-948129925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528F-F448-435D-BE30-611F408E69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26B28E-75BD-1224-0CD4-125DFA40A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4D2FBE-8257-C8D4-C230-CC77B9A8B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85DE-548B-4B75-879A-08E898787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6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FDAA3-636A-A074-2D62-226B8E6A8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ACB195-CFBA-6470-5E44-C3B6200DA2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286FC-F739-275B-E4A7-A188B502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65956-1CD6-E848-5A89-3957EFB6B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528F-F448-435D-BE30-611F408E69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65BE09-745B-C68B-54F7-4FE3DA97A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7073E-80B5-4B2C-098D-6C6D2879D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85DE-548B-4B75-879A-08E898787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7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8F808E-C7B2-36B8-C465-43B39B71F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A9DAF-1194-0C4F-1AFF-4BD53021A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A461E-2BC6-EA69-AC32-90DB8AD42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08528F-F448-435D-BE30-611F408E69A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93E61-C482-BE88-1751-8817A18A8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7946B-BEFB-B713-A2FC-7FD38919F1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6B85DE-548B-4B75-879A-08E898787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95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9C24-4EB3-2298-6660-6FDCE7E6A1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Projectile Motion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29978-D060-5BD7-710A-7796882EFA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860589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00830F-7810-2527-FF2D-DAC035519DBC}"/>
              </a:ext>
            </a:extLst>
          </p:cNvPr>
          <p:cNvSpPr txBox="1"/>
          <p:nvPr/>
        </p:nvSpPr>
        <p:spPr>
          <a:xfrm>
            <a:off x="376518" y="344245"/>
            <a:ext cx="1139234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To find the angle at which the ball impacts the ground, sketch a diagram to be sure that the components of velocity are properly in place:</a:t>
            </a:r>
          </a:p>
          <a:p>
            <a:endParaRPr lang="en-US" dirty="0"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5DB861-5A36-0972-1C5E-C547E0EA2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441" y="1544574"/>
            <a:ext cx="4952872" cy="1884426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B5ED9DD-1C2D-BCA9-BDB1-611DAA2C6596}"/>
                  </a:ext>
                </a:extLst>
              </p:cNvPr>
              <p:cNvSpPr txBox="1"/>
              <p:nvPr/>
            </p:nvSpPr>
            <p:spPr>
              <a:xfrm>
                <a:off x="645459" y="4484005"/>
                <a:ext cx="10359614" cy="991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angle of impact is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𝜃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−50.842</m:t>
                            </m:r>
                          </m:num>
                          <m:den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43.301</m:t>
                            </m:r>
                          </m:den>
                        </m:f>
                      </m:e>
                    </m:func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=−49.6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degrees. The negatives can be ignored, so that the impact angle is 49.6 degrees.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B5ED9DD-1C2D-BCA9-BDB1-611DAA2C65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59" y="4484005"/>
                <a:ext cx="10359614" cy="991553"/>
              </a:xfrm>
              <a:prstGeom prst="rect">
                <a:avLst/>
              </a:prstGeom>
              <a:blipFill>
                <a:blip r:embed="rId3"/>
                <a:stretch>
                  <a:fillRect r="-883"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850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850119-8C67-AA63-B2C9-A15DD6E9FC03}"/>
                  </a:ext>
                </a:extLst>
              </p:cNvPr>
              <p:cNvSpPr txBox="1"/>
              <p:nvPr/>
            </p:nvSpPr>
            <p:spPr>
              <a:xfrm>
                <a:off x="398033" y="236668"/>
                <a:ext cx="11284772" cy="4060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Example 2: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 golf ball is hit from the ground by an astronaut on a distant planet. It reaches a maximum height of 50 meters after 4 seconds of flight. What is the gravitational constant on this planet?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We start with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𝐚</m:t>
                    </m:r>
                    <m: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  <m:r>
                      <a:rPr lang="en-US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0,−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then develop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𝐯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𝐫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𝐯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,−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and   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,−</m:t>
                        </m:r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Assume that the initial position is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0,0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Thus, position is given by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,−</m:t>
                        </m:r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≥0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850119-8C67-AA63-B2C9-A15DD6E9FC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33" y="236668"/>
                <a:ext cx="11284772" cy="4060663"/>
              </a:xfrm>
              <a:prstGeom prst="rect">
                <a:avLst/>
              </a:prstGeom>
              <a:blipFill>
                <a:blip r:embed="rId2"/>
                <a:stretch>
                  <a:fillRect l="-810" t="-1201" r="-864" b="-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889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2C93CB-30E0-8451-253A-88208D30FAD7}"/>
                  </a:ext>
                </a:extLst>
              </p:cNvPr>
              <p:cNvSpPr txBox="1"/>
              <p:nvPr/>
            </p:nvSpPr>
            <p:spPr>
              <a:xfrm>
                <a:off x="462579" y="279700"/>
                <a:ext cx="11284772" cy="57669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When the ball reaches the maximum height, its vertical component of velocity is 0, while the vertical component of position is 50. This creates a pair of equations: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0</m:t>
                      </m:r>
                    </m:oMath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𝑡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50.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we obtain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−4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4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+4</m:t>
                    </m:r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=50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From the first equation, we have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=4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and from the second equation, we have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−8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+4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4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=50.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2C93CB-30E0-8451-253A-88208D30F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79" y="279700"/>
                <a:ext cx="11284772" cy="5766963"/>
              </a:xfrm>
              <a:prstGeom prst="rect">
                <a:avLst/>
              </a:prstGeom>
              <a:blipFill>
                <a:blip r:embed="rId2"/>
                <a:stretch>
                  <a:fillRect l="-864" t="-846" r="-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213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8CBD7BF-B699-0D3E-1001-AFCFD06DA5B0}"/>
                  </a:ext>
                </a:extLst>
              </p:cNvPr>
              <p:cNvSpPr txBox="1"/>
              <p:nvPr/>
            </p:nvSpPr>
            <p:spPr>
              <a:xfrm>
                <a:off x="387275" y="301214"/>
                <a:ext cx="11456894" cy="40751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Solving for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we obtain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−8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+16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50</m:t>
                      </m:r>
                    </m:oMath>
                  </m:oMathPara>
                </a14:m>
                <a:endParaRPr lang="en-US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8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50</m:t>
                      </m:r>
                    </m:oMath>
                  </m:oMathPara>
                </a14:m>
                <a:endParaRPr lang="en-US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=6.25.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Evidently, objects on this planet fall at a rate of 6.25 meters per second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8CBD7BF-B699-0D3E-1001-AFCFD06DA5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5" y="301214"/>
                <a:ext cx="11456894" cy="4075155"/>
              </a:xfrm>
              <a:prstGeom prst="rect">
                <a:avLst/>
              </a:prstGeom>
              <a:blipFill>
                <a:blip r:embed="rId2"/>
                <a:stretch>
                  <a:fillRect l="-852" t="-1196" b="-2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144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F035AB-C3E2-5691-7528-2A710BD6E05B}"/>
                  </a:ext>
                </a:extLst>
              </p:cNvPr>
              <p:cNvSpPr txBox="1"/>
              <p:nvPr/>
            </p:nvSpPr>
            <p:spPr>
              <a:xfrm>
                <a:off x="233082" y="113893"/>
                <a:ext cx="11360075" cy="66302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On Earth, the gravitational acceleration constant is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−9.8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meters per second per second (or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m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s</m:t>
                            </m:r>
                          </m:e>
                          <m:sup>
                            <m: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). If we superimpose an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-axis system with the positive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axis being “up”, then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acceleration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can be written as a vector-valued function,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𝐚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(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𝑡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)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0,−9.8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-component of acceleration is 0, since falling bodies will not accelerate horizontally due to gravity. Note that both components are constants.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Integrating acceleration, we get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velocity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which is also a vector-valued function: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𝐯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𝐚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𝑑𝑡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begChr m:val="〈"/>
                              <m:endChr m:val="〉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0,−9.8</m:t>
                              </m:r>
                            </m:e>
                          </m:d>
                        </m:e>
                      </m:nary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𝑑𝑡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0, −9.8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, −9.8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Here,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constants of integration and represents the initial velocity in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-direction and in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-direction, respectively.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Speed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the magnitude of velocity. Speed is a scalar value.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F035AB-C3E2-5691-7528-2A710BD6E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082" y="113893"/>
                <a:ext cx="11360075" cy="6630213"/>
              </a:xfrm>
              <a:prstGeom prst="rect">
                <a:avLst/>
              </a:prstGeom>
              <a:blipFill>
                <a:blip r:embed="rId2"/>
                <a:stretch>
                  <a:fillRect l="-1770" t="-3128" r="-805" b="-11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4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B071F6-9941-B290-D505-BFFB79B8D14C}"/>
                  </a:ext>
                </a:extLst>
              </p:cNvPr>
              <p:cNvSpPr txBox="1"/>
              <p:nvPr/>
            </p:nvSpPr>
            <p:spPr>
              <a:xfrm>
                <a:off x="365759" y="344245"/>
                <a:ext cx="11317045" cy="33062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Integrating velocity, we get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displacement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(or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position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), also a vector-valued function: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𝐯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begChr m:val="〈"/>
                              <m:endChr m:val="〉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 −9.8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𝑑𝑡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, −4.9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Similar to above,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represent the initial position of the object in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-direction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-direction respectively. The placement of the origin is arbitrary but is usually done so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since it is almost always practical to assume no initial horizontal distance.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B071F6-9941-B290-D505-BFFB79B8D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9" y="344245"/>
                <a:ext cx="11317045" cy="3306226"/>
              </a:xfrm>
              <a:prstGeom prst="rect">
                <a:avLst/>
              </a:prstGeom>
              <a:blipFill>
                <a:blip r:embed="rId2"/>
                <a:stretch>
                  <a:fillRect l="-808" t="-1473" r="-808" b="-31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312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B6644D-21A9-B5E2-4F6B-62E7E71D0734}"/>
              </a:ext>
            </a:extLst>
          </p:cNvPr>
          <p:cNvSpPr txBox="1"/>
          <p:nvPr/>
        </p:nvSpPr>
        <p:spPr>
          <a:xfrm>
            <a:off x="419547" y="268941"/>
            <a:ext cx="11327803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Example 1: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ball is propelled off a 100 m tall cliff at an initial speed of 50 meters per second at an angle of 30 degrees above the horizontal.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Find the maximum height of the ball.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Find the range of the ball when hits the ground for the first time.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fast is the ball travelling when it impacts the ground for the first time?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what angle does the ball impact the ground for the first time?</a:t>
            </a:r>
          </a:p>
        </p:txBody>
      </p:sp>
    </p:spTree>
    <p:extLst>
      <p:ext uri="{BB962C8B-B14F-4D97-AF65-F5344CB8AC3E}">
        <p14:creationId xmlns:p14="http://schemas.microsoft.com/office/powerpoint/2010/main" val="229614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9F2BE89-4804-DC07-F102-F73977CB0A17}"/>
                  </a:ext>
                </a:extLst>
              </p:cNvPr>
              <p:cNvSpPr txBox="1"/>
              <p:nvPr/>
            </p:nvSpPr>
            <p:spPr>
              <a:xfrm>
                <a:off x="408791" y="258184"/>
                <a:ext cx="11295529" cy="27651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Starting with acceleration,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𝐚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0, −9.8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integrate to obtain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𝐯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, −9.8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To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note that its initial speed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𝐯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0</m:t>
                            </m:r>
                          </m:e>
                        </m:d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=50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at an angle of 30 degrees. This suggests a right triangle, in which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𝐯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0</m:t>
                            </m:r>
                          </m:e>
                        </m:d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=50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the hypotenuse,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the horizontal and vertical legs, respectively.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9F2BE89-4804-DC07-F102-F73977CB0A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" y="258184"/>
                <a:ext cx="11295529" cy="2765181"/>
              </a:xfrm>
              <a:prstGeom prst="rect">
                <a:avLst/>
              </a:prstGeom>
              <a:blipFill>
                <a:blip r:embed="rId2"/>
                <a:stretch>
                  <a:fillRect l="-809" t="-1762" r="-863" b="-4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175340F-8C85-0BE5-8BCF-755BAE9BF3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57" y="3136694"/>
            <a:ext cx="4276686" cy="155364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325AB1D-DC8B-1B59-53FA-8322461965EC}"/>
                  </a:ext>
                </a:extLst>
              </p:cNvPr>
              <p:cNvSpPr txBox="1"/>
              <p:nvPr/>
            </p:nvSpPr>
            <p:spPr>
              <a:xfrm>
                <a:off x="408791" y="4865231"/>
                <a:ext cx="11295529" cy="12351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Thus,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=50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30</m:t>
                        </m:r>
                      </m:e>
                    </m:func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=25</m:t>
                    </m:r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≈43.301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=50</m:t>
                    </m:r>
                    <m:func>
                      <m:func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30</m:t>
                        </m:r>
                      </m:e>
                    </m:func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=25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and the velocity vector is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𝐯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43.301, −9.8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+25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325AB1D-DC8B-1B59-53FA-8322461965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" y="4865231"/>
                <a:ext cx="11295529" cy="1235146"/>
              </a:xfrm>
              <a:prstGeom prst="rect">
                <a:avLst/>
              </a:prstGeom>
              <a:blipFill>
                <a:blip r:embed="rId4"/>
                <a:stretch>
                  <a:fillRect l="-809" t="-2956" r="-8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57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A0E672A-2BBF-2F24-CBDB-62E1FD3C22FA}"/>
                  </a:ext>
                </a:extLst>
              </p:cNvPr>
              <p:cNvSpPr txBox="1"/>
              <p:nvPr/>
            </p:nvSpPr>
            <p:spPr>
              <a:xfrm>
                <a:off x="408791" y="247426"/>
                <a:ext cx="11209468" cy="3851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Integrating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we obtain the displacement vector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43.301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,−4.9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+25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Since the ball was thrown off the top of a cliff, set the origin at the base of the cliff, so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=100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Therefore, the displacement vector is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43.301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,−4.9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+25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+100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We now have sufficient information to answer the questions. In all cases, assume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≥0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A0E672A-2BBF-2F24-CBDB-62E1FD3C22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" y="247426"/>
                <a:ext cx="11209468" cy="3851439"/>
              </a:xfrm>
              <a:prstGeom prst="rect">
                <a:avLst/>
              </a:prstGeom>
              <a:blipFill>
                <a:blip r:embed="rId2"/>
                <a:stretch>
                  <a:fillRect l="-816" t="-1268" r="-870" b="-2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18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C020DB-2511-5A5E-B04C-B455E0E0A4CC}"/>
                  </a:ext>
                </a:extLst>
              </p:cNvPr>
              <p:cNvSpPr txBox="1"/>
              <p:nvPr/>
            </p:nvSpPr>
            <p:spPr>
              <a:xfrm>
                <a:off x="408791" y="204395"/>
                <a:ext cx="11338560" cy="41549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a) The ball reaches its maximum height when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-component of velocity is 0 since the ball’s vertical velocity is 0 (momentarily stops) when it reaches it maximum height. </a:t>
                </a:r>
              </a:p>
              <a:p>
                <a:pPr marL="342900" marR="0" lvl="0" indent="-342900" algn="just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R="0" lvl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Thus, solve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−9.8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+25=0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to find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when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the ball has reached its maximum height. </a:t>
                </a:r>
              </a:p>
              <a:p>
                <a:pPr marR="0" lvl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R="0" lvl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This happens 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=25/9.8=2.551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seconds. </a:t>
                </a:r>
              </a:p>
              <a:p>
                <a:pPr marR="0" lvl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R="0" lvl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Substituting this into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-component of displacement, we now determine the height of the ball at this time: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Maximum height =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−4.9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2.551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+25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2.551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+100=131.888 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meters.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C020DB-2511-5A5E-B04C-B455E0E0A4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" y="204395"/>
                <a:ext cx="11338560" cy="4154984"/>
              </a:xfrm>
              <a:prstGeom prst="rect">
                <a:avLst/>
              </a:prstGeom>
              <a:blipFill>
                <a:blip r:embed="rId2"/>
                <a:stretch>
                  <a:fillRect l="-806" t="-1175" r="-860" b="-2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092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B53BF06-18DB-2F28-B306-9C1874BFAECF}"/>
                  </a:ext>
                </a:extLst>
              </p:cNvPr>
              <p:cNvSpPr txBox="1"/>
              <p:nvPr/>
            </p:nvSpPr>
            <p:spPr>
              <a:xfrm>
                <a:off x="484093" y="236668"/>
                <a:ext cx="11198711" cy="46451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just">
                  <a:spcBef>
                    <a:spcPts val="0"/>
                  </a:spcBef>
                  <a:spcAft>
                    <a:spcPts val="0"/>
                  </a:spcAft>
                  <a:tabLst>
                    <a:tab pos="514350" algn="l"/>
                  </a:tabLs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b) The ball impacts the ground when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-component of displacement is 0. We use the quadratic formula to find the roots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−4.9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+25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+100=0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514350" algn="l"/>
                  </a:tabLs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51435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−25±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25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−4</m:t>
                              </m:r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−4.9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100</m:t>
                                  </m:r>
                                </m:e>
                              </m:d>
                            </m:e>
                          </m:rad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−4.9</m:t>
                              </m:r>
                            </m:e>
                          </m:d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  →  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≈−2.637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or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7.739.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514350" algn="l"/>
                  </a:tabLs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514350" algn="l"/>
                  </a:tabLs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negative result is ignored. The ball lands 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7.739 seconds.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514350" algn="l"/>
                  </a:tabLs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514350" algn="l"/>
                  </a:tabLs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range in which the ball travelled from the base is found by evaluating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-component of displacement by this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  <a:tabLst>
                    <a:tab pos="514350" algn="l"/>
                  </a:tabLs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514350" algn="l"/>
                  </a:tabLs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Range =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43.301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7.739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=335.106 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B53BF06-18DB-2F28-B306-9C1874BFA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93" y="236668"/>
                <a:ext cx="11198711" cy="4645182"/>
              </a:xfrm>
              <a:prstGeom prst="rect">
                <a:avLst/>
              </a:prstGeom>
              <a:blipFill>
                <a:blip r:embed="rId2"/>
                <a:stretch>
                  <a:fillRect l="-817" t="-1050" r="-871" b="-21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788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AD2A9EA-C7AC-0B6C-D6C3-1FB1B2118B6B}"/>
                  </a:ext>
                </a:extLst>
              </p:cNvPr>
              <p:cNvSpPr txBox="1"/>
              <p:nvPr/>
            </p:nvSpPr>
            <p:spPr>
              <a:xfrm>
                <a:off x="473335" y="344246"/>
                <a:ext cx="11198711" cy="28226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c) We find the velocity 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7.739 seconds: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45720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𝐯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7.739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43.301,−9.8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7.739</m:t>
                              </m:r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+25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43.301,−50.842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impact speed of the ball is the magnitude of this vector:</a:t>
                </a:r>
              </a:p>
              <a:p>
                <a:pPr marL="45720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45720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Speed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〈"/>
                              <m:endChr m:val="〉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43.301,−50.842</m:t>
                              </m:r>
                            </m:e>
                          </m:d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43.301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−50.842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≈66.702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m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s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AD2A9EA-C7AC-0B6C-D6C3-1FB1B2118B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35" y="344246"/>
                <a:ext cx="11198711" cy="2822632"/>
              </a:xfrm>
              <a:prstGeom prst="rect">
                <a:avLst/>
              </a:prstGeom>
              <a:blipFill>
                <a:blip r:embed="rId2"/>
                <a:stretch>
                  <a:fillRect l="-871" t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500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1029</Words>
  <Application>Microsoft Office PowerPoint</Application>
  <PresentationFormat>Widescreen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Aptos Display</vt:lpstr>
      <vt:lpstr>Arial</vt:lpstr>
      <vt:lpstr>Cambria Math</vt:lpstr>
      <vt:lpstr>Times New Roman</vt:lpstr>
      <vt:lpstr>Office Theme</vt:lpstr>
      <vt:lpstr>Projectile Motion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2</cp:revision>
  <dcterms:created xsi:type="dcterms:W3CDTF">2024-09-13T14:35:43Z</dcterms:created>
  <dcterms:modified xsi:type="dcterms:W3CDTF">2024-09-20T06:46:14Z</dcterms:modified>
</cp:coreProperties>
</file>