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21A39-B562-420E-9244-74680482AB47}" v="301" dt="2024-09-17T02:05:07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59121A39-B562-420E-9244-74680482AB47}"/>
    <pc:docChg chg="addSld modSld">
      <pc:chgData name="Beth Cousland" userId="0add9dda42c7579b" providerId="LiveId" clId="{59121A39-B562-420E-9244-74680482AB47}" dt="2024-09-17T02:05:07.394" v="404"/>
      <pc:docMkLst>
        <pc:docMk/>
      </pc:docMkLst>
      <pc:sldChg chg="addSp modSp new mod modAnim">
        <pc:chgData name="Beth Cousland" userId="0add9dda42c7579b" providerId="LiveId" clId="{59121A39-B562-420E-9244-74680482AB47}" dt="2024-09-17T02:01:10.266" v="351"/>
        <pc:sldMkLst>
          <pc:docMk/>
          <pc:sldMk cId="2286940992" sldId="257"/>
        </pc:sldMkLst>
        <pc:spChg chg="add mod">
          <ac:chgData name="Beth Cousland" userId="0add9dda42c7579b" providerId="LiveId" clId="{59121A39-B562-420E-9244-74680482AB47}" dt="2024-09-17T01:46:18.737" v="49" actId="255"/>
          <ac:spMkLst>
            <pc:docMk/>
            <pc:sldMk cId="2286940992" sldId="257"/>
            <ac:spMk id="3" creationId="{6E5E0E2E-E7D0-CA22-0A93-D01B715EEE36}"/>
          </ac:spMkLst>
        </pc:spChg>
      </pc:sldChg>
      <pc:sldChg chg="addSp modSp new mod modAnim">
        <pc:chgData name="Beth Cousland" userId="0add9dda42c7579b" providerId="LiveId" clId="{59121A39-B562-420E-9244-74680482AB47}" dt="2024-09-17T02:01:37.970" v="359"/>
        <pc:sldMkLst>
          <pc:docMk/>
          <pc:sldMk cId="3713538111" sldId="258"/>
        </pc:sldMkLst>
        <pc:spChg chg="add mod">
          <ac:chgData name="Beth Cousland" userId="0add9dda42c7579b" providerId="LiveId" clId="{59121A39-B562-420E-9244-74680482AB47}" dt="2024-09-17T01:49:10.974" v="168" actId="20577"/>
          <ac:spMkLst>
            <pc:docMk/>
            <pc:sldMk cId="3713538111" sldId="258"/>
            <ac:spMk id="3" creationId="{B1E99858-7D92-C0AF-3645-DB0C67C2F810}"/>
          </ac:spMkLst>
        </pc:spChg>
        <pc:spChg chg="add mod">
          <ac:chgData name="Beth Cousland" userId="0add9dda42c7579b" providerId="LiveId" clId="{59121A39-B562-420E-9244-74680482AB47}" dt="2024-09-17T01:50:58.623" v="234" actId="20577"/>
          <ac:spMkLst>
            <pc:docMk/>
            <pc:sldMk cId="3713538111" sldId="258"/>
            <ac:spMk id="5" creationId="{9A40EAD0-991B-ACBF-DC72-B3828AF8DA17}"/>
          </ac:spMkLst>
        </pc:spChg>
        <pc:picChg chg="add mod">
          <ac:chgData name="Beth Cousland" userId="0add9dda42c7579b" providerId="LiveId" clId="{59121A39-B562-420E-9244-74680482AB47}" dt="2024-09-17T01:49:16.295" v="170" actId="14100"/>
          <ac:picMkLst>
            <pc:docMk/>
            <pc:sldMk cId="3713538111" sldId="258"/>
            <ac:picMk id="4" creationId="{FA08147F-8492-D61C-9583-622F6E9DFF61}"/>
          </ac:picMkLst>
        </pc:picChg>
      </pc:sldChg>
      <pc:sldChg chg="addSp modSp new mod modAnim">
        <pc:chgData name="Beth Cousland" userId="0add9dda42c7579b" providerId="LiveId" clId="{59121A39-B562-420E-9244-74680482AB47}" dt="2024-09-17T02:01:42.751" v="360"/>
        <pc:sldMkLst>
          <pc:docMk/>
          <pc:sldMk cId="600199430" sldId="259"/>
        </pc:sldMkLst>
        <pc:picChg chg="add mod">
          <ac:chgData name="Beth Cousland" userId="0add9dda42c7579b" providerId="LiveId" clId="{59121A39-B562-420E-9244-74680482AB47}" dt="2024-09-17T01:51:19.118" v="238" actId="14100"/>
          <ac:picMkLst>
            <pc:docMk/>
            <pc:sldMk cId="600199430" sldId="259"/>
            <ac:picMk id="2" creationId="{C125BDE3-9BF4-1E14-8234-950563F6EA37}"/>
          </ac:picMkLst>
        </pc:picChg>
      </pc:sldChg>
      <pc:sldChg chg="addSp modSp new mod modAnim">
        <pc:chgData name="Beth Cousland" userId="0add9dda42c7579b" providerId="LiveId" clId="{59121A39-B562-420E-9244-74680482AB47}" dt="2024-09-17T02:01:49.892" v="362"/>
        <pc:sldMkLst>
          <pc:docMk/>
          <pc:sldMk cId="2216721103" sldId="260"/>
        </pc:sldMkLst>
        <pc:spChg chg="add mod">
          <ac:chgData name="Beth Cousland" userId="0add9dda42c7579b" providerId="LiveId" clId="{59121A39-B562-420E-9244-74680482AB47}" dt="2024-09-17T01:52:10.945" v="247" actId="20577"/>
          <ac:spMkLst>
            <pc:docMk/>
            <pc:sldMk cId="2216721103" sldId="260"/>
            <ac:spMk id="3" creationId="{2A0656D2-8555-42EF-2E7C-08C61BBA511B}"/>
          </ac:spMkLst>
        </pc:spChg>
      </pc:sldChg>
      <pc:sldChg chg="addSp modSp new mod modAnim">
        <pc:chgData name="Beth Cousland" userId="0add9dda42c7579b" providerId="LiveId" clId="{59121A39-B562-420E-9244-74680482AB47}" dt="2024-09-17T02:02:22.197" v="371"/>
        <pc:sldMkLst>
          <pc:docMk/>
          <pc:sldMk cId="3062849600" sldId="261"/>
        </pc:sldMkLst>
        <pc:spChg chg="add mod">
          <ac:chgData name="Beth Cousland" userId="0add9dda42c7579b" providerId="LiveId" clId="{59121A39-B562-420E-9244-74680482AB47}" dt="2024-09-17T01:52:38.884" v="255" actId="255"/>
          <ac:spMkLst>
            <pc:docMk/>
            <pc:sldMk cId="3062849600" sldId="261"/>
            <ac:spMk id="3" creationId="{BD3A189B-E259-A4AF-CAF0-FEA5E9BD0090}"/>
          </ac:spMkLst>
        </pc:spChg>
        <pc:spChg chg="add mod">
          <ac:chgData name="Beth Cousland" userId="0add9dda42c7579b" providerId="LiveId" clId="{59121A39-B562-420E-9244-74680482AB47}" dt="2024-09-17T01:53:46.621" v="269" actId="255"/>
          <ac:spMkLst>
            <pc:docMk/>
            <pc:sldMk cId="3062849600" sldId="261"/>
            <ac:spMk id="6" creationId="{424AE6EF-F7DF-C418-4C44-F97ABC81AA2E}"/>
          </ac:spMkLst>
        </pc:spChg>
        <pc:picChg chg="add mod">
          <ac:chgData name="Beth Cousland" userId="0add9dda42c7579b" providerId="LiveId" clId="{59121A39-B562-420E-9244-74680482AB47}" dt="2024-09-17T01:52:45.614" v="258" actId="14100"/>
          <ac:picMkLst>
            <pc:docMk/>
            <pc:sldMk cId="3062849600" sldId="261"/>
            <ac:picMk id="4" creationId="{C3340706-2ECF-A4A2-8624-814810594C7C}"/>
          </ac:picMkLst>
        </pc:picChg>
      </pc:sldChg>
      <pc:sldChg chg="addSp modSp new mod modAnim">
        <pc:chgData name="Beth Cousland" userId="0add9dda42c7579b" providerId="LiveId" clId="{59121A39-B562-420E-9244-74680482AB47}" dt="2024-09-17T02:02:43.722" v="376"/>
        <pc:sldMkLst>
          <pc:docMk/>
          <pc:sldMk cId="3434149233" sldId="262"/>
        </pc:sldMkLst>
        <pc:spChg chg="add mod">
          <ac:chgData name="Beth Cousland" userId="0add9dda42c7579b" providerId="LiveId" clId="{59121A39-B562-420E-9244-74680482AB47}" dt="2024-09-17T01:54:43.959" v="281" actId="20577"/>
          <ac:spMkLst>
            <pc:docMk/>
            <pc:sldMk cId="3434149233" sldId="262"/>
            <ac:spMk id="3" creationId="{8C41AE7D-9FB3-3A2D-25A4-B0154678E906}"/>
          </ac:spMkLst>
        </pc:spChg>
      </pc:sldChg>
      <pc:sldChg chg="addSp modSp new mod modAnim">
        <pc:chgData name="Beth Cousland" userId="0add9dda42c7579b" providerId="LiveId" clId="{59121A39-B562-420E-9244-74680482AB47}" dt="2024-09-17T02:03:03.263" v="381"/>
        <pc:sldMkLst>
          <pc:docMk/>
          <pc:sldMk cId="879610000" sldId="263"/>
        </pc:sldMkLst>
        <pc:spChg chg="add mod">
          <ac:chgData name="Beth Cousland" userId="0add9dda42c7579b" providerId="LiveId" clId="{59121A39-B562-420E-9244-74680482AB47}" dt="2024-09-17T01:55:49.222" v="293" actId="6549"/>
          <ac:spMkLst>
            <pc:docMk/>
            <pc:sldMk cId="879610000" sldId="263"/>
            <ac:spMk id="3" creationId="{F3FC63D9-DECC-9C5D-D8F6-EC824932B327}"/>
          </ac:spMkLst>
        </pc:spChg>
      </pc:sldChg>
      <pc:sldChg chg="addSp modSp new mod modAnim">
        <pc:chgData name="Beth Cousland" userId="0add9dda42c7579b" providerId="LiveId" clId="{59121A39-B562-420E-9244-74680482AB47}" dt="2024-09-17T02:03:32.060" v="386"/>
        <pc:sldMkLst>
          <pc:docMk/>
          <pc:sldMk cId="2162594092" sldId="264"/>
        </pc:sldMkLst>
        <pc:spChg chg="add mod">
          <ac:chgData name="Beth Cousland" userId="0add9dda42c7579b" providerId="LiveId" clId="{59121A39-B562-420E-9244-74680482AB47}" dt="2024-09-17T01:57:08.834" v="306" actId="1076"/>
          <ac:spMkLst>
            <pc:docMk/>
            <pc:sldMk cId="2162594092" sldId="264"/>
            <ac:spMk id="3" creationId="{84C5C190-BD43-5A68-313A-6624539E5345}"/>
          </ac:spMkLst>
        </pc:spChg>
      </pc:sldChg>
      <pc:sldChg chg="addSp modSp new mod modAnim">
        <pc:chgData name="Beth Cousland" userId="0add9dda42c7579b" providerId="LiveId" clId="{59121A39-B562-420E-9244-74680482AB47}" dt="2024-09-17T02:03:47.984" v="390"/>
        <pc:sldMkLst>
          <pc:docMk/>
          <pc:sldMk cId="1296152171" sldId="265"/>
        </pc:sldMkLst>
        <pc:spChg chg="add mod">
          <ac:chgData name="Beth Cousland" userId="0add9dda42c7579b" providerId="LiveId" clId="{59121A39-B562-420E-9244-74680482AB47}" dt="2024-09-17T01:57:34.316" v="311" actId="255"/>
          <ac:spMkLst>
            <pc:docMk/>
            <pc:sldMk cId="1296152171" sldId="265"/>
            <ac:spMk id="3" creationId="{D6E9D7A6-1F89-4EE4-56AD-9E709EDEA899}"/>
          </ac:spMkLst>
        </pc:spChg>
      </pc:sldChg>
      <pc:sldChg chg="addSp modSp new mod modAnim">
        <pc:chgData name="Beth Cousland" userId="0add9dda42c7579b" providerId="LiveId" clId="{59121A39-B562-420E-9244-74680482AB47}" dt="2024-09-17T02:04:19.603" v="396"/>
        <pc:sldMkLst>
          <pc:docMk/>
          <pc:sldMk cId="3229891838" sldId="266"/>
        </pc:sldMkLst>
        <pc:spChg chg="add mod">
          <ac:chgData name="Beth Cousland" userId="0add9dda42c7579b" providerId="LiveId" clId="{59121A39-B562-420E-9244-74680482AB47}" dt="2024-09-17T01:58:46.267" v="328" actId="1076"/>
          <ac:spMkLst>
            <pc:docMk/>
            <pc:sldMk cId="3229891838" sldId="266"/>
            <ac:spMk id="3" creationId="{00C90D2C-27C2-D6A4-5AFC-D3C2DCE17A9D}"/>
          </ac:spMkLst>
        </pc:spChg>
      </pc:sldChg>
      <pc:sldChg chg="addSp modSp new mod modAnim">
        <pc:chgData name="Beth Cousland" userId="0add9dda42c7579b" providerId="LiveId" clId="{59121A39-B562-420E-9244-74680482AB47}" dt="2024-09-17T02:04:43.723" v="400"/>
        <pc:sldMkLst>
          <pc:docMk/>
          <pc:sldMk cId="29257530" sldId="267"/>
        </pc:sldMkLst>
        <pc:spChg chg="add mod">
          <ac:chgData name="Beth Cousland" userId="0add9dda42c7579b" providerId="LiveId" clId="{59121A39-B562-420E-9244-74680482AB47}" dt="2024-09-17T01:59:18.152" v="334" actId="255"/>
          <ac:spMkLst>
            <pc:docMk/>
            <pc:sldMk cId="29257530" sldId="267"/>
            <ac:spMk id="3" creationId="{5C62D3CB-0214-3380-3738-D9DCD6C52EC4}"/>
          </ac:spMkLst>
        </pc:spChg>
      </pc:sldChg>
      <pc:sldChg chg="addSp modSp new mod modAnim">
        <pc:chgData name="Beth Cousland" userId="0add9dda42c7579b" providerId="LiveId" clId="{59121A39-B562-420E-9244-74680482AB47}" dt="2024-09-17T02:05:07.394" v="404"/>
        <pc:sldMkLst>
          <pc:docMk/>
          <pc:sldMk cId="4182576141" sldId="268"/>
        </pc:sldMkLst>
        <pc:spChg chg="add mod">
          <ac:chgData name="Beth Cousland" userId="0add9dda42c7579b" providerId="LiveId" clId="{59121A39-B562-420E-9244-74680482AB47}" dt="2024-09-17T02:00:18.393" v="348" actId="20577"/>
          <ac:spMkLst>
            <pc:docMk/>
            <pc:sldMk cId="4182576141" sldId="268"/>
            <ac:spMk id="3" creationId="{C07045A3-6795-C9B0-968F-307CDE5B6E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3990-7DFB-A4C2-D38C-E6A3E10F0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F3466-BE06-7832-66F4-D4F1C4309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19C4E-A5FD-2178-8D0F-4393DD46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E179F-1107-B964-B47F-CF03E847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E74D5-4A0A-2FD7-AF90-83A94EA5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2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BC04-C5C0-55E4-5CFB-6A987CBD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9D1A1-8971-4AFB-B14C-42DD0BCAF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A3A68-063F-B40C-5C03-1989D060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4943D-3284-23C9-893D-96C576D02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C4B25-6B28-813A-107F-8B0EE554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6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F4022D-2EC2-8357-9156-C2E4F17384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35A64-AFEB-69EE-8C88-C2F4BB1EC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71E05-A4F3-9D0F-4D7A-A44B22A6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0EFE5-DB89-72AB-1FB1-D88602BE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0414F-1F39-062D-DB57-92C2A908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2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A5CD-64A8-D917-DD2C-56C1C1D31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0C2BC-0996-D2CE-36CA-E94101E5B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FF54-6A8B-EED7-E058-48F0BD71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11EB3-206B-19C4-F538-A330C1E3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E8853-E3E1-5B53-2EE7-20EB485B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2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3C55-D4EC-A580-9FC6-118EA0B4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65898-B9A3-B59B-94A5-17BBC92FF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13A3E-7BAC-C178-7E19-5090548D9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D682E-7CAC-665B-3FFE-1554BE61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52578-8D12-B249-832A-3DB6A838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1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276A1-E400-9A60-C66A-2D1515B59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525A1-1F63-D365-8778-2A454DB85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D9553-72BA-A4A3-357E-3AE49759E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6D81E-AC86-7AA3-8DEF-A70F27E5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D0A42-3DAD-AF9B-6398-7D4E2B53F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1E0BB-4ABC-2028-FBF6-F6C885DF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7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07997-85B8-6E13-DAD9-86DFB067B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5E65E-1CF6-BE33-7308-9557FDB3D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AEFB3-C34D-2FA5-044F-D687073B5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E4E12-4237-5114-F5ED-807CE51DA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42D06-CC56-D157-87D7-0DF129B40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C50F3-C342-EFA6-D2A3-629EBD08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00C55-D17D-9B0B-7DEA-E7FACA58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6C1D5-C6DF-CB26-B64A-77C8C8370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5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A63E-AD0E-D721-986A-1139832E7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55D050-FFD2-990A-BF87-4804C9C3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910D7-B18B-222C-F1FC-6F30FBBC0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0338D-E960-8B6E-DBBC-00494BB8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1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9142C-875A-C0C0-540B-02F709FD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A54B28-19ED-34E9-C0D5-58D230AD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80152-0597-3258-34D2-C05F2C13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6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978F-F37E-BC44-AC6E-C3E2D2A24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4AF5C-93C6-381D-BEFF-891D72EF5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BE6AD-B1DB-C48A-CF73-DF60CE400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BDB48-07C6-0FCA-ECB0-4EA3A62A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35B62-9208-B14D-9E46-F60B4319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4E67B-86CC-7AE6-7700-B61A5F31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0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2AE69-1B1C-C2B9-0628-5CD58EF6B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FBEF46-1373-40B3-F60C-73D8D5F88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7E986-FD09-EEDE-2325-71296B001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D5F90-59A4-A9D4-C9E3-5AF5A036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75401-4ADB-3516-446F-4038D12B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FE107-2469-963C-1784-FE23988E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4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1B5917-1A42-CDA1-218F-2D83A59A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877BC-767E-88EE-F72C-C169C501A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EF7ED-80A0-5418-A5CD-BF59DE8EC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8C6FB1-361A-44E6-90F8-F0EC9EA5BAD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D6C7F-25FC-680E-ADE7-5C3DF7048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28452-9055-E154-DE73-F9AAADE98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602CEB-638C-4C90-8F2E-BD5DCE27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00858-24D3-0DB5-8282-F7B72D02A8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Partial Differentiation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A8C8A8-0C78-7C85-77E5-C83D0D4B74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287913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E9D7A6-1F89-4EE4-56AD-9E709EDEA899}"/>
                  </a:ext>
                </a:extLst>
              </p:cNvPr>
              <p:cNvSpPr txBox="1"/>
              <p:nvPr/>
            </p:nvSpPr>
            <p:spPr>
              <a:xfrm>
                <a:off x="505609" y="333488"/>
                <a:ext cx="11048104" cy="4118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Second derivatives such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𝑥𝑥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𝑦𝑦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informally called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homogeneous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second derivatives,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𝑦𝑥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called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mixed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second derivatives.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Under “typical” circumstances,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e.g.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being smooth and continuous, and twice-differentiable over its relevant domain, the mixed second derivatives will be equal: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𝑦𝑥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Clairau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Theorem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As one might expect, second derivatives of a smooth and continuous function offer insight to the concavity of the function.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E9D7A6-1F89-4EE4-56AD-9E709EDE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33488"/>
                <a:ext cx="11048104" cy="4118307"/>
              </a:xfrm>
              <a:prstGeom prst="rect">
                <a:avLst/>
              </a:prstGeom>
              <a:blipFill>
                <a:blip r:embed="rId2"/>
                <a:stretch>
                  <a:fillRect l="-883" t="-741" r="-828" b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615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C90D2C-27C2-D6A4-5AFC-D3C2DCE17A9D}"/>
                  </a:ext>
                </a:extLst>
              </p:cNvPr>
              <p:cNvSpPr txBox="1"/>
              <p:nvPr/>
            </p:nvSpPr>
            <p:spPr>
              <a:xfrm>
                <a:off x="356795" y="58942"/>
                <a:ext cx="11478409" cy="67401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𝑥𝑥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𝑦𝑦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𝑦𝑥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a previous example, we found the two first partial derivatives: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+9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and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−4.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have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+9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+18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+12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=36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Furthermore,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+9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+36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+12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+36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𝑦𝑥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C90D2C-27C2-D6A4-5AFC-D3C2DCE17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95" y="58942"/>
                <a:ext cx="11478409" cy="6740115"/>
              </a:xfrm>
              <a:prstGeom prst="rect">
                <a:avLst/>
              </a:prstGeom>
              <a:blipFill>
                <a:blip r:embed="rId2"/>
                <a:stretch>
                  <a:fillRect l="-584" t="-271" b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89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62D3CB-0214-3380-3738-D9DCD6C52EC4}"/>
                  </a:ext>
                </a:extLst>
              </p:cNvPr>
              <p:cNvSpPr txBox="1"/>
              <p:nvPr/>
            </p:nvSpPr>
            <p:spPr>
              <a:xfrm>
                <a:off x="204395" y="225912"/>
                <a:ext cx="11456894" cy="52861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p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Defining functions as integrals is not uncommon. In this case, we can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antidifferentiate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integrand, and evaluate at the limits of integration: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Taking partial derivatives, we have,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the results look similar to the original integrand. Was it necessary to do the antidifferentiation step? See the next example.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62D3CB-0214-3380-3738-D9DCD6C52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5" y="225912"/>
                <a:ext cx="11456894" cy="5286127"/>
              </a:xfrm>
              <a:prstGeom prst="rect">
                <a:avLst/>
              </a:prstGeom>
              <a:blipFill>
                <a:blip r:embed="rId2"/>
                <a:stretch>
                  <a:fillRect l="-585" r="-532" b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5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7045A3-6795-C9B0-968F-307CDE5B6E18}"/>
                  </a:ext>
                </a:extLst>
              </p:cNvPr>
              <p:cNvSpPr txBox="1"/>
              <p:nvPr/>
            </p:nvSpPr>
            <p:spPr>
              <a:xfrm>
                <a:off x="308386" y="76207"/>
                <a:ext cx="11575228" cy="6123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7: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+7</m:t>
                            </m:r>
                          </m:e>
                        </m:ra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Repeating the steps of the previous example leads to what appears to be an impossible step: the integrand does not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antidifferentiate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“conveniently” into common elementary functions. For now, define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be the antiderivative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cannot determine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but we know its derivative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+7</m:t>
                              </m:r>
                            </m:e>
                          </m:ra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Thus,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where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derivative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place of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In a similar manner,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7045A3-6795-C9B0-968F-307CDE5B6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86" y="76207"/>
                <a:ext cx="11575228" cy="6123151"/>
              </a:xfrm>
              <a:prstGeom prst="rect">
                <a:avLst/>
              </a:prstGeom>
              <a:blipFill>
                <a:blip r:embed="rId2"/>
                <a:stretch>
                  <a:fillRect l="-580" r="-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57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5E0E2E-E7D0-CA22-0A93-D01B715EEE36}"/>
                  </a:ext>
                </a:extLst>
              </p:cNvPr>
              <p:cNvSpPr txBox="1"/>
              <p:nvPr/>
            </p:nvSpPr>
            <p:spPr>
              <a:xfrm>
                <a:off x="505609" y="322729"/>
                <a:ext cx="11080377" cy="590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iven a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There are two “convenient” directions in which to calculate an instantaneous rate of change: the positive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direction, or the positive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direction. </a:t>
                </a:r>
              </a:p>
              <a:p>
                <a:pPr algn="just"/>
                <a:endParaRPr lang="en-US" sz="2400" dirty="0">
                  <a:latin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instantaneous rate of change of </a:t>
                </a:r>
                <a:r>
                  <a:rPr lang="en-US" sz="24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called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partial derivative of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with respect to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is written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informally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Similarly, the instantaneous rate of change of </a:t>
                </a:r>
                <a:r>
                  <a:rPr lang="en-US" sz="24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called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partial derivative of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with respect to </a:t>
                </a:r>
                <a:r>
                  <a:rPr lang="en-US" sz="24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is written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,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informally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5E0E2E-E7D0-CA22-0A93-D01B715EE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22729"/>
                <a:ext cx="11080377" cy="5906360"/>
              </a:xfrm>
              <a:prstGeom prst="rect">
                <a:avLst/>
              </a:prstGeom>
              <a:blipFill>
                <a:blip r:embed="rId2"/>
                <a:stretch>
                  <a:fillRect l="-880" t="-826" r="-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694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1E99858-7D92-C0AF-3645-DB0C67C2F810}"/>
                  </a:ext>
                </a:extLst>
              </p:cNvPr>
              <p:cNvSpPr txBox="1"/>
              <p:nvPr/>
            </p:nvSpPr>
            <p:spPr>
              <a:xfrm>
                <a:off x="548639" y="430306"/>
                <a:ext cx="11295529" cy="906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Use the contour map below, representing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Assume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smooth and continuous. 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 the 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US" sz="2400" b="0" i="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1E99858-7D92-C0AF-3645-DB0C67C2F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" y="430306"/>
                <a:ext cx="11295529" cy="906980"/>
              </a:xfrm>
              <a:prstGeom prst="rect">
                <a:avLst/>
              </a:prstGeom>
              <a:blipFill>
                <a:blip r:embed="rId2"/>
                <a:stretch>
                  <a:fillRect l="-809" t="-5405" r="-809" b="-11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A08147F-8492-D61C-9583-622F6E9DFF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8" y="1545850"/>
            <a:ext cx="4522875" cy="454297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40EAD0-991B-ACBF-DC72-B3828AF8DA17}"/>
                  </a:ext>
                </a:extLst>
              </p:cNvPr>
              <p:cNvSpPr txBox="1"/>
              <p:nvPr/>
            </p:nvSpPr>
            <p:spPr>
              <a:xfrm>
                <a:off x="5389581" y="1871831"/>
                <a:ext cx="5755341" cy="4611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  +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 +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  −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 +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  +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:−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40EAD0-991B-ACBF-DC72-B3828AF8D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581" y="1871831"/>
                <a:ext cx="5755341" cy="46118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35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25BDE3-9BF4-1E14-8234-950563F6E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929" y="1000461"/>
            <a:ext cx="7642196" cy="4563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019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0656D2-8555-42EF-2E7C-08C61BBA511B}"/>
                  </a:ext>
                </a:extLst>
              </p:cNvPr>
              <p:cNvSpPr txBox="1"/>
              <p:nvPr/>
            </p:nvSpPr>
            <p:spPr>
              <a:xfrm>
                <a:off x="441064" y="279699"/>
                <a:ext cx="11209468" cy="2839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On a contour map representing the surface of a smooth and continuous function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values of the partial derivatives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with respect to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0 at all minimum, maximum and saddle points.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movement in the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 happens to be tangential to the contour at a point, then the value of the partial derivative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the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 is 0. That is, tangential movement along a level curve always means no change in </a:t>
                </a:r>
                <a:r>
                  <a:rPr lang="en-US" sz="24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0656D2-8555-42EF-2E7C-08C61BBA5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4" y="279699"/>
                <a:ext cx="11209468" cy="2839111"/>
              </a:xfrm>
              <a:prstGeom prst="rect">
                <a:avLst/>
              </a:prstGeom>
              <a:blipFill>
                <a:blip r:embed="rId2"/>
                <a:stretch>
                  <a:fillRect l="-816" t="-1717" r="-870" b="-3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72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3A189B-E259-A4AF-CAF0-FEA5E9BD0090}"/>
                  </a:ext>
                </a:extLst>
              </p:cNvPr>
              <p:cNvSpPr txBox="1"/>
              <p:nvPr/>
            </p:nvSpPr>
            <p:spPr>
              <a:xfrm>
                <a:off x="559397" y="236669"/>
                <a:ext cx="11101891" cy="16535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contour map below represents the surface of a smooth and continuous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Assume that points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minimum, maximum or saddle points. State the sign (positive, negative or zero) of the partial derivative of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with respect to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at each of the points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3A189B-E259-A4AF-CAF0-FEA5E9BD0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7" y="236669"/>
                <a:ext cx="11101891" cy="1653594"/>
              </a:xfrm>
              <a:prstGeom prst="rect">
                <a:avLst/>
              </a:prstGeom>
              <a:blipFill>
                <a:blip r:embed="rId2"/>
                <a:stretch>
                  <a:fillRect l="-879" t="-2952" r="-824" b="-7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340706-2ECF-A4A2-8624-814810594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40" y="1993807"/>
            <a:ext cx="4114429" cy="409502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4AE6EF-F7DF-C418-4C44-F97ABC81AA2E}"/>
                  </a:ext>
                </a:extLst>
              </p:cNvPr>
              <p:cNvSpPr txBox="1"/>
              <p:nvPr/>
            </p:nvSpPr>
            <p:spPr>
              <a:xfrm>
                <a:off x="4983479" y="1984230"/>
                <a:ext cx="6753113" cy="40116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local maximum.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saddle point.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local minimum.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local maximum.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4AE6EF-F7DF-C418-4C44-F97ABC81A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479" y="1984230"/>
                <a:ext cx="6753113" cy="40116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8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41AE7D-9FB3-3A2D-25A4-B0154678E906}"/>
                  </a:ext>
                </a:extLst>
              </p:cNvPr>
              <p:cNvSpPr txBox="1"/>
              <p:nvPr/>
            </p:nvSpPr>
            <p:spPr>
              <a:xfrm>
                <a:off x="355002" y="355002"/>
                <a:ext cx="11413864" cy="60875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en-US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 finding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, treat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a constant. If it is in a term by itself, then the whole term is treated as a constant. If it is connected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multiplication, then it is treated as a coefficient. Thus,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(4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+2(1)−0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+9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Similarly, 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treat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a constant or a coefficient: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(4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+0−4(1)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41AE7D-9FB3-3A2D-25A4-B0154678E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02" y="355002"/>
                <a:ext cx="11413864" cy="6087500"/>
              </a:xfrm>
              <a:prstGeom prst="rect">
                <a:avLst/>
              </a:prstGeom>
              <a:blipFill>
                <a:blip r:embed="rId2"/>
                <a:stretch>
                  <a:fillRect l="-534" r="-5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1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FC63D9-DECC-9C5D-D8F6-EC824932B327}"/>
                  </a:ext>
                </a:extLst>
              </p:cNvPr>
              <p:cNvSpPr txBox="1"/>
              <p:nvPr/>
            </p:nvSpPr>
            <p:spPr>
              <a:xfrm>
                <a:off x="408791" y="322729"/>
                <a:ext cx="11166437" cy="45465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note that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present in two factors attached by multiplication. Thus, we use the Product Rule of differentiation and the Chain Rule: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do not need the Product Rule, treating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a coefficient of the sine operator. However, we do need the Chain Rule: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FC63D9-DECC-9C5D-D8F6-EC824932B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322729"/>
                <a:ext cx="11166437" cy="4546501"/>
              </a:xfrm>
              <a:prstGeom prst="rect">
                <a:avLst/>
              </a:prstGeom>
              <a:blipFill>
                <a:blip r:embed="rId2"/>
                <a:stretch>
                  <a:fillRect l="-819" t="-670" r="-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61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C5C190-BD43-5A68-313A-6624539E5345}"/>
                  </a:ext>
                </a:extLst>
              </p:cNvPr>
              <p:cNvSpPr txBox="1"/>
              <p:nvPr/>
            </p:nvSpPr>
            <p:spPr>
              <a:xfrm>
                <a:off x="322730" y="156822"/>
                <a:ext cx="11392348" cy="6544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Higher-Order Partial Derivatives &amp; Clairaut’s Theorem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Suppose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given. There are two first partial derivatives,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and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.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Each partial derivative is itself a function of two variables. Thus, each has two partial derivatives of its own. For example,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two partial derivatives: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two partial derivatives: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Usually, second derivatives are noted by using subscripts without parentheses. Thus,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C5C190-BD43-5A68-313A-6624539E5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30" y="156822"/>
                <a:ext cx="11392348" cy="6544356"/>
              </a:xfrm>
              <a:prstGeom prst="rect">
                <a:avLst/>
              </a:prstGeom>
              <a:blipFill>
                <a:blip r:embed="rId2"/>
                <a:stretch>
                  <a:fillRect l="-589" t="-559" r="-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59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1426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Partial Differentiation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2</cp:revision>
  <dcterms:created xsi:type="dcterms:W3CDTF">2024-09-17T01:42:53Z</dcterms:created>
  <dcterms:modified xsi:type="dcterms:W3CDTF">2024-09-20T06:46:37Z</dcterms:modified>
</cp:coreProperties>
</file>