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37015-4F6C-4710-B3AE-A98F15E8004F}" v="243" dt="2024-10-05T15:54:31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Cousland" userId="0add9dda42c7579b" providerId="LiveId" clId="{00E37015-4F6C-4710-B3AE-A98F15E8004F}"/>
    <pc:docChg chg="undo custSel addSld modSld">
      <pc:chgData name="Beth Cousland" userId="0add9dda42c7579b" providerId="LiveId" clId="{00E37015-4F6C-4710-B3AE-A98F15E8004F}" dt="2024-10-05T15:54:31.013" v="393"/>
      <pc:docMkLst>
        <pc:docMk/>
      </pc:docMkLst>
      <pc:sldChg chg="addSp modSp new mod modAnim">
        <pc:chgData name="Beth Cousland" userId="0add9dda42c7579b" providerId="LiveId" clId="{00E37015-4F6C-4710-B3AE-A98F15E8004F}" dt="2024-10-05T15:45:50.896" v="276"/>
        <pc:sldMkLst>
          <pc:docMk/>
          <pc:sldMk cId="4194198678" sldId="257"/>
        </pc:sldMkLst>
        <pc:spChg chg="add mod">
          <ac:chgData name="Beth Cousland" userId="0add9dda42c7579b" providerId="LiveId" clId="{00E37015-4F6C-4710-B3AE-A98F15E8004F}" dt="2024-10-05T15:19:53.648" v="12" actId="255"/>
          <ac:spMkLst>
            <pc:docMk/>
            <pc:sldMk cId="4194198678" sldId="257"/>
            <ac:spMk id="3" creationId="{14168050-7AF7-BD1E-C8E6-43154E793E40}"/>
          </ac:spMkLst>
        </pc:spChg>
      </pc:sldChg>
      <pc:sldChg chg="addSp modSp new mod modAnim">
        <pc:chgData name="Beth Cousland" userId="0add9dda42c7579b" providerId="LiveId" clId="{00E37015-4F6C-4710-B3AE-A98F15E8004F}" dt="2024-10-05T15:46:20.070" v="284"/>
        <pc:sldMkLst>
          <pc:docMk/>
          <pc:sldMk cId="4022272596" sldId="258"/>
        </pc:sldMkLst>
        <pc:spChg chg="add mod">
          <ac:chgData name="Beth Cousland" userId="0add9dda42c7579b" providerId="LiveId" clId="{00E37015-4F6C-4710-B3AE-A98F15E8004F}" dt="2024-10-05T15:20:41.312" v="18" actId="255"/>
          <ac:spMkLst>
            <pc:docMk/>
            <pc:sldMk cId="4022272596" sldId="258"/>
            <ac:spMk id="3" creationId="{CB7F3F5A-3197-F8B9-E131-93D506D32C1D}"/>
          </ac:spMkLst>
        </pc:spChg>
      </pc:sldChg>
      <pc:sldChg chg="addSp modSp new mod modAnim">
        <pc:chgData name="Beth Cousland" userId="0add9dda42c7579b" providerId="LiveId" clId="{00E37015-4F6C-4710-B3AE-A98F15E8004F}" dt="2024-10-05T15:46:50.461" v="289"/>
        <pc:sldMkLst>
          <pc:docMk/>
          <pc:sldMk cId="3215304555" sldId="259"/>
        </pc:sldMkLst>
        <pc:spChg chg="add mod">
          <ac:chgData name="Beth Cousland" userId="0add9dda42c7579b" providerId="LiveId" clId="{00E37015-4F6C-4710-B3AE-A98F15E8004F}" dt="2024-10-05T15:21:39.696" v="30" actId="255"/>
          <ac:spMkLst>
            <pc:docMk/>
            <pc:sldMk cId="3215304555" sldId="259"/>
            <ac:spMk id="3" creationId="{DE7E41AC-C9C2-38C0-231F-72CB5A447FE1}"/>
          </ac:spMkLst>
        </pc:spChg>
      </pc:sldChg>
      <pc:sldChg chg="addSp modSp new mod modAnim">
        <pc:chgData name="Beth Cousland" userId="0add9dda42c7579b" providerId="LiveId" clId="{00E37015-4F6C-4710-B3AE-A98F15E8004F}" dt="2024-10-05T15:47:24.976" v="296"/>
        <pc:sldMkLst>
          <pc:docMk/>
          <pc:sldMk cId="223027685" sldId="260"/>
        </pc:sldMkLst>
        <pc:spChg chg="add mod">
          <ac:chgData name="Beth Cousland" userId="0add9dda42c7579b" providerId="LiveId" clId="{00E37015-4F6C-4710-B3AE-A98F15E8004F}" dt="2024-10-05T15:47:01.202" v="290" actId="255"/>
          <ac:spMkLst>
            <pc:docMk/>
            <pc:sldMk cId="223027685" sldId="260"/>
            <ac:spMk id="3" creationId="{0C4DBC04-EC98-41CF-6408-F546B6BB5A9C}"/>
          </ac:spMkLst>
        </pc:spChg>
        <pc:picChg chg="add mod">
          <ac:chgData name="Beth Cousland" userId="0add9dda42c7579b" providerId="LiveId" clId="{00E37015-4F6C-4710-B3AE-A98F15E8004F}" dt="2024-10-05T15:25:08.153" v="43" actId="1076"/>
          <ac:picMkLst>
            <pc:docMk/>
            <pc:sldMk cId="223027685" sldId="260"/>
            <ac:picMk id="5" creationId="{0547E0E2-1DD5-9660-E17B-2EBEDEE62A70}"/>
          </ac:picMkLst>
        </pc:picChg>
      </pc:sldChg>
      <pc:sldChg chg="addSp modSp new mod modAnim">
        <pc:chgData name="Beth Cousland" userId="0add9dda42c7579b" providerId="LiveId" clId="{00E37015-4F6C-4710-B3AE-A98F15E8004F}" dt="2024-10-05T15:48:32.279" v="314"/>
        <pc:sldMkLst>
          <pc:docMk/>
          <pc:sldMk cId="1656977884" sldId="261"/>
        </pc:sldMkLst>
        <pc:spChg chg="add mod">
          <ac:chgData name="Beth Cousland" userId="0add9dda42c7579b" providerId="LiveId" clId="{00E37015-4F6C-4710-B3AE-A98F15E8004F}" dt="2024-10-05T15:48:24.364" v="312" actId="20577"/>
          <ac:spMkLst>
            <pc:docMk/>
            <pc:sldMk cId="1656977884" sldId="261"/>
            <ac:spMk id="3" creationId="{C3A7A4BC-3EEC-DA1E-FAC9-A8EF8832FFDC}"/>
          </ac:spMkLst>
        </pc:spChg>
        <pc:picChg chg="add mod">
          <ac:chgData name="Beth Cousland" userId="0add9dda42c7579b" providerId="LiveId" clId="{00E37015-4F6C-4710-B3AE-A98F15E8004F}" dt="2024-10-05T15:48:10.781" v="306" actId="1076"/>
          <ac:picMkLst>
            <pc:docMk/>
            <pc:sldMk cId="1656977884" sldId="261"/>
            <ac:picMk id="4" creationId="{10E7A37C-AAA9-F1BA-113D-3A54394E0E09}"/>
          </ac:picMkLst>
        </pc:picChg>
      </pc:sldChg>
      <pc:sldChg chg="addSp modSp new mod modAnim">
        <pc:chgData name="Beth Cousland" userId="0add9dda42c7579b" providerId="LiveId" clId="{00E37015-4F6C-4710-B3AE-A98F15E8004F}" dt="2024-10-05T15:48:55.749" v="319"/>
        <pc:sldMkLst>
          <pc:docMk/>
          <pc:sldMk cId="4045680909" sldId="262"/>
        </pc:sldMkLst>
        <pc:spChg chg="add mod">
          <ac:chgData name="Beth Cousland" userId="0add9dda42c7579b" providerId="LiveId" clId="{00E37015-4F6C-4710-B3AE-A98F15E8004F}" dt="2024-10-05T15:27:51.704" v="93" actId="255"/>
          <ac:spMkLst>
            <pc:docMk/>
            <pc:sldMk cId="4045680909" sldId="262"/>
            <ac:spMk id="3" creationId="{BF10F982-BFA1-ED27-FB37-5DDA02180387}"/>
          </ac:spMkLst>
        </pc:spChg>
      </pc:sldChg>
      <pc:sldChg chg="addSp modSp new mod modAnim">
        <pc:chgData name="Beth Cousland" userId="0add9dda42c7579b" providerId="LiveId" clId="{00E37015-4F6C-4710-B3AE-A98F15E8004F}" dt="2024-10-05T15:49:28.061" v="327"/>
        <pc:sldMkLst>
          <pc:docMk/>
          <pc:sldMk cId="2950282834" sldId="263"/>
        </pc:sldMkLst>
        <pc:spChg chg="add mod">
          <ac:chgData name="Beth Cousland" userId="0add9dda42c7579b" providerId="LiveId" clId="{00E37015-4F6C-4710-B3AE-A98F15E8004F}" dt="2024-10-05T15:49:06.515" v="322" actId="6549"/>
          <ac:spMkLst>
            <pc:docMk/>
            <pc:sldMk cId="2950282834" sldId="263"/>
            <ac:spMk id="3" creationId="{BEDE1434-1BF0-D96E-0ED5-FA8844551193}"/>
          </ac:spMkLst>
        </pc:spChg>
      </pc:sldChg>
      <pc:sldChg chg="addSp delSp modSp new mod modAnim">
        <pc:chgData name="Beth Cousland" userId="0add9dda42c7579b" providerId="LiveId" clId="{00E37015-4F6C-4710-B3AE-A98F15E8004F}" dt="2024-10-05T15:50:02.412" v="336"/>
        <pc:sldMkLst>
          <pc:docMk/>
          <pc:sldMk cId="106270238" sldId="264"/>
        </pc:sldMkLst>
        <pc:spChg chg="add del">
          <ac:chgData name="Beth Cousland" userId="0add9dda42c7579b" providerId="LiveId" clId="{00E37015-4F6C-4710-B3AE-A98F15E8004F}" dt="2024-10-05T15:29:09.265" v="102" actId="478"/>
          <ac:spMkLst>
            <pc:docMk/>
            <pc:sldMk cId="106270238" sldId="264"/>
            <ac:spMk id="2" creationId="{5A205FEA-6F83-2DD0-6D31-11CDFDEE85EC}"/>
          </ac:spMkLst>
        </pc:spChg>
        <pc:spChg chg="add del">
          <ac:chgData name="Beth Cousland" userId="0add9dda42c7579b" providerId="LiveId" clId="{00E37015-4F6C-4710-B3AE-A98F15E8004F}" dt="2024-10-05T15:29:09.265" v="102" actId="478"/>
          <ac:spMkLst>
            <pc:docMk/>
            <pc:sldMk cId="106270238" sldId="264"/>
            <ac:spMk id="3" creationId="{F8A84742-C81D-1DBB-F9EF-5D9D718A386C}"/>
          </ac:spMkLst>
        </pc:spChg>
        <pc:spChg chg="add mod">
          <ac:chgData name="Beth Cousland" userId="0add9dda42c7579b" providerId="LiveId" clId="{00E37015-4F6C-4710-B3AE-A98F15E8004F}" dt="2024-10-05T15:49:58.205" v="334" actId="14100"/>
          <ac:spMkLst>
            <pc:docMk/>
            <pc:sldMk cId="106270238" sldId="264"/>
            <ac:spMk id="5" creationId="{459F5C49-F23A-6B70-D46B-10817032BA92}"/>
          </ac:spMkLst>
        </pc:spChg>
        <pc:picChg chg="add mod">
          <ac:chgData name="Beth Cousland" userId="0add9dda42c7579b" providerId="LiveId" clId="{00E37015-4F6C-4710-B3AE-A98F15E8004F}" dt="2024-10-05T15:29:47.504" v="120" actId="14100"/>
          <ac:picMkLst>
            <pc:docMk/>
            <pc:sldMk cId="106270238" sldId="264"/>
            <ac:picMk id="6" creationId="{F82C0052-4730-D66B-B427-A23BC753D0F0}"/>
          </ac:picMkLst>
        </pc:picChg>
        <pc:picChg chg="add del">
          <ac:chgData name="Beth Cousland" userId="0add9dda42c7579b" providerId="LiveId" clId="{00E37015-4F6C-4710-B3AE-A98F15E8004F}" dt="2024-10-05T15:29:09.265" v="102" actId="478"/>
          <ac:picMkLst>
            <pc:docMk/>
            <pc:sldMk cId="106270238" sldId="264"/>
            <ac:picMk id="1025" creationId="{0128D17E-B087-954F-B437-F0EF837D85BC}"/>
          </ac:picMkLst>
        </pc:picChg>
      </pc:sldChg>
      <pc:sldChg chg="addSp modSp new mod modAnim">
        <pc:chgData name="Beth Cousland" userId="0add9dda42c7579b" providerId="LiveId" clId="{00E37015-4F6C-4710-B3AE-A98F15E8004F}" dt="2024-10-05T15:50:27.870" v="343"/>
        <pc:sldMkLst>
          <pc:docMk/>
          <pc:sldMk cId="1456467291" sldId="265"/>
        </pc:sldMkLst>
        <pc:spChg chg="add mod">
          <ac:chgData name="Beth Cousland" userId="0add9dda42c7579b" providerId="LiveId" clId="{00E37015-4F6C-4710-B3AE-A98F15E8004F}" dt="2024-10-05T15:50:22.770" v="342" actId="20577"/>
          <ac:spMkLst>
            <pc:docMk/>
            <pc:sldMk cId="1456467291" sldId="265"/>
            <ac:spMk id="3" creationId="{7C8A6AF7-9969-5293-DFCF-8FF410116B70}"/>
          </ac:spMkLst>
        </pc:spChg>
      </pc:sldChg>
      <pc:sldChg chg="addSp modSp new mod modAnim">
        <pc:chgData name="Beth Cousland" userId="0add9dda42c7579b" providerId="LiveId" clId="{00E37015-4F6C-4710-B3AE-A98F15E8004F}" dt="2024-10-05T15:51:04.706" v="349"/>
        <pc:sldMkLst>
          <pc:docMk/>
          <pc:sldMk cId="548374067" sldId="266"/>
        </pc:sldMkLst>
        <pc:spChg chg="add mod">
          <ac:chgData name="Beth Cousland" userId="0add9dda42c7579b" providerId="LiveId" clId="{00E37015-4F6C-4710-B3AE-A98F15E8004F}" dt="2024-10-05T15:31:08.036" v="138" actId="255"/>
          <ac:spMkLst>
            <pc:docMk/>
            <pc:sldMk cId="548374067" sldId="266"/>
            <ac:spMk id="3" creationId="{F25E2603-7B01-1ED0-2F39-C75470DCC2AC}"/>
          </ac:spMkLst>
        </pc:spChg>
      </pc:sldChg>
      <pc:sldChg chg="addSp modSp new mod modAnim">
        <pc:chgData name="Beth Cousland" userId="0add9dda42c7579b" providerId="LiveId" clId="{00E37015-4F6C-4710-B3AE-A98F15E8004F}" dt="2024-10-05T15:51:51.752" v="357"/>
        <pc:sldMkLst>
          <pc:docMk/>
          <pc:sldMk cId="4242472620" sldId="267"/>
        </pc:sldMkLst>
        <pc:spChg chg="add mod">
          <ac:chgData name="Beth Cousland" userId="0add9dda42c7579b" providerId="LiveId" clId="{00E37015-4F6C-4710-B3AE-A98F15E8004F}" dt="2024-10-05T15:51:13.622" v="350" actId="1076"/>
          <ac:spMkLst>
            <pc:docMk/>
            <pc:sldMk cId="4242472620" sldId="267"/>
            <ac:spMk id="3" creationId="{6CD46974-B29F-C9E5-1140-4290E2A40ACD}"/>
          </ac:spMkLst>
        </pc:spChg>
      </pc:sldChg>
      <pc:sldChg chg="addSp modSp new mod modAnim">
        <pc:chgData name="Beth Cousland" userId="0add9dda42c7579b" providerId="LiveId" clId="{00E37015-4F6C-4710-B3AE-A98F15E8004F}" dt="2024-10-05T15:51:57.007" v="358"/>
        <pc:sldMkLst>
          <pc:docMk/>
          <pc:sldMk cId="1228522476" sldId="268"/>
        </pc:sldMkLst>
        <pc:picChg chg="add mod">
          <ac:chgData name="Beth Cousland" userId="0add9dda42c7579b" providerId="LiveId" clId="{00E37015-4F6C-4710-B3AE-A98F15E8004F}" dt="2024-10-05T15:33:21.074" v="167" actId="14100"/>
          <ac:picMkLst>
            <pc:docMk/>
            <pc:sldMk cId="1228522476" sldId="268"/>
            <ac:picMk id="2" creationId="{43236AAD-0E57-B6E5-E049-4B8E65F15676}"/>
          </ac:picMkLst>
        </pc:picChg>
      </pc:sldChg>
      <pc:sldChg chg="addSp modSp new mod modAnim">
        <pc:chgData name="Beth Cousland" userId="0add9dda42c7579b" providerId="LiveId" clId="{00E37015-4F6C-4710-B3AE-A98F15E8004F}" dt="2024-10-05T15:52:25.343" v="365"/>
        <pc:sldMkLst>
          <pc:docMk/>
          <pc:sldMk cId="2073505323" sldId="269"/>
        </pc:sldMkLst>
        <pc:spChg chg="add mod">
          <ac:chgData name="Beth Cousland" userId="0add9dda42c7579b" providerId="LiveId" clId="{00E37015-4F6C-4710-B3AE-A98F15E8004F}" dt="2024-10-05T15:34:46.520" v="174" actId="20577"/>
          <ac:spMkLst>
            <pc:docMk/>
            <pc:sldMk cId="2073505323" sldId="269"/>
            <ac:spMk id="3" creationId="{17030DD5-8C38-B679-5A7C-336ADF1538AF}"/>
          </ac:spMkLst>
        </pc:spChg>
        <pc:spChg chg="add mod">
          <ac:chgData name="Beth Cousland" userId="0add9dda42c7579b" providerId="LiveId" clId="{00E37015-4F6C-4710-B3AE-A98F15E8004F}" dt="2024-10-05T15:35:33.622" v="183" actId="14100"/>
          <ac:spMkLst>
            <pc:docMk/>
            <pc:sldMk cId="2073505323" sldId="269"/>
            <ac:spMk id="6" creationId="{D46E1F1B-0612-B1B0-2807-DFDF7371B795}"/>
          </ac:spMkLst>
        </pc:spChg>
        <pc:picChg chg="add mod">
          <ac:chgData name="Beth Cousland" userId="0add9dda42c7579b" providerId="LiveId" clId="{00E37015-4F6C-4710-B3AE-A98F15E8004F}" dt="2024-10-05T15:35:15.809" v="179" actId="1076"/>
          <ac:picMkLst>
            <pc:docMk/>
            <pc:sldMk cId="2073505323" sldId="269"/>
            <ac:picMk id="4" creationId="{93782DA2-95BA-B0F0-BFA1-8B15742DF09F}"/>
          </ac:picMkLst>
        </pc:picChg>
      </pc:sldChg>
      <pc:sldChg chg="addSp modSp new mod modAnim">
        <pc:chgData name="Beth Cousland" userId="0add9dda42c7579b" providerId="LiveId" clId="{00E37015-4F6C-4710-B3AE-A98F15E8004F}" dt="2024-10-05T15:52:46.448" v="370"/>
        <pc:sldMkLst>
          <pc:docMk/>
          <pc:sldMk cId="2401823178" sldId="270"/>
        </pc:sldMkLst>
        <pc:spChg chg="add mod">
          <ac:chgData name="Beth Cousland" userId="0add9dda42c7579b" providerId="LiveId" clId="{00E37015-4F6C-4710-B3AE-A98F15E8004F}" dt="2024-10-05T15:36:27.604" v="198" actId="14100"/>
          <ac:spMkLst>
            <pc:docMk/>
            <pc:sldMk cId="2401823178" sldId="270"/>
            <ac:spMk id="3" creationId="{C53AAAA4-C8FA-6ACA-491B-04881CD8D856}"/>
          </ac:spMkLst>
        </pc:spChg>
        <pc:picChg chg="add mod">
          <ac:chgData name="Beth Cousland" userId="0add9dda42c7579b" providerId="LiveId" clId="{00E37015-4F6C-4710-B3AE-A98F15E8004F}" dt="2024-10-05T15:36:22.417" v="197" actId="1076"/>
          <ac:picMkLst>
            <pc:docMk/>
            <pc:sldMk cId="2401823178" sldId="270"/>
            <ac:picMk id="4" creationId="{E1051D50-8B75-CD5A-F139-19E8CC40025E}"/>
          </ac:picMkLst>
        </pc:picChg>
      </pc:sldChg>
      <pc:sldChg chg="addSp modSp new mod modAnim">
        <pc:chgData name="Beth Cousland" userId="0add9dda42c7579b" providerId="LiveId" clId="{00E37015-4F6C-4710-B3AE-A98F15E8004F}" dt="2024-10-05T15:53:32.791" v="382" actId="14100"/>
        <pc:sldMkLst>
          <pc:docMk/>
          <pc:sldMk cId="2162494007" sldId="271"/>
        </pc:sldMkLst>
        <pc:spChg chg="add mod">
          <ac:chgData name="Beth Cousland" userId="0add9dda42c7579b" providerId="LiveId" clId="{00E37015-4F6C-4710-B3AE-A98F15E8004F}" dt="2024-10-05T15:52:54.121" v="372" actId="20577"/>
          <ac:spMkLst>
            <pc:docMk/>
            <pc:sldMk cId="2162494007" sldId="271"/>
            <ac:spMk id="3" creationId="{8BCB6DCA-4551-8159-B657-F9B09AA777AE}"/>
          </ac:spMkLst>
        </pc:spChg>
        <pc:spChg chg="add mod">
          <ac:chgData name="Beth Cousland" userId="0add9dda42c7579b" providerId="LiveId" clId="{00E37015-4F6C-4710-B3AE-A98F15E8004F}" dt="2024-10-05T15:53:32.791" v="382" actId="14100"/>
          <ac:spMkLst>
            <pc:docMk/>
            <pc:sldMk cId="2162494007" sldId="271"/>
            <ac:spMk id="5" creationId="{43816D5D-485F-106A-3739-A66F751DC9D7}"/>
          </ac:spMkLst>
        </pc:spChg>
      </pc:sldChg>
      <pc:sldChg chg="addSp modSp new mod modAnim">
        <pc:chgData name="Beth Cousland" userId="0add9dda42c7579b" providerId="LiveId" clId="{00E37015-4F6C-4710-B3AE-A98F15E8004F}" dt="2024-10-05T15:53:59.892" v="386"/>
        <pc:sldMkLst>
          <pc:docMk/>
          <pc:sldMk cId="3851962887" sldId="272"/>
        </pc:sldMkLst>
        <pc:spChg chg="add mod">
          <ac:chgData name="Beth Cousland" userId="0add9dda42c7579b" providerId="LiveId" clId="{00E37015-4F6C-4710-B3AE-A98F15E8004F}" dt="2024-10-05T15:41:08.304" v="237" actId="255"/>
          <ac:spMkLst>
            <pc:docMk/>
            <pc:sldMk cId="3851962887" sldId="272"/>
            <ac:spMk id="3" creationId="{844622CF-C473-469C-018D-353B2F590813}"/>
          </ac:spMkLst>
        </pc:spChg>
      </pc:sldChg>
      <pc:sldChg chg="addSp modSp new mod modAnim">
        <pc:chgData name="Beth Cousland" userId="0add9dda42c7579b" providerId="LiveId" clId="{00E37015-4F6C-4710-B3AE-A98F15E8004F}" dt="2024-10-05T15:54:23.662" v="391"/>
        <pc:sldMkLst>
          <pc:docMk/>
          <pc:sldMk cId="1626641528" sldId="273"/>
        </pc:sldMkLst>
        <pc:spChg chg="add mod">
          <ac:chgData name="Beth Cousland" userId="0add9dda42c7579b" providerId="LiveId" clId="{00E37015-4F6C-4710-B3AE-A98F15E8004F}" dt="2024-10-05T15:42:28.136" v="261" actId="6549"/>
          <ac:spMkLst>
            <pc:docMk/>
            <pc:sldMk cId="1626641528" sldId="273"/>
            <ac:spMk id="3" creationId="{575E6955-F416-9A1E-4ABC-E9B09C799F31}"/>
          </ac:spMkLst>
        </pc:spChg>
      </pc:sldChg>
      <pc:sldChg chg="addSp modSp new mod modAnim">
        <pc:chgData name="Beth Cousland" userId="0add9dda42c7579b" providerId="LiveId" clId="{00E37015-4F6C-4710-B3AE-A98F15E8004F}" dt="2024-10-05T15:54:31.013" v="393"/>
        <pc:sldMkLst>
          <pc:docMk/>
          <pc:sldMk cId="1913480303" sldId="274"/>
        </pc:sldMkLst>
        <pc:spChg chg="add mod">
          <ac:chgData name="Beth Cousland" userId="0add9dda42c7579b" providerId="LiveId" clId="{00E37015-4F6C-4710-B3AE-A98F15E8004F}" dt="2024-10-05T15:43:02.998" v="268" actId="255"/>
          <ac:spMkLst>
            <pc:docMk/>
            <pc:sldMk cId="1913480303" sldId="274"/>
            <ac:spMk id="3" creationId="{BCE1F3C0-19CD-A8C8-FA49-6E750665F0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0331-D3D3-185D-29C1-9BE58F91D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76C8A-5B40-B195-BD13-FBB7730BB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94319-7662-B333-8BFF-60E98A1D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15DB1-7361-3223-5BFB-9B4E4E20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FAF1C-0444-8C9F-9A3D-05A0AF48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95F5-1610-D475-93CF-85488941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A7D5C-5E73-2EC4-E529-C442D567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ABB7F-5DE5-C90D-9CDD-1FCDCBF0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D4E45-1BA9-387F-5927-C1A80174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560A3-735C-6656-657B-BFCB8D20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9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91CEF-71C3-F147-84E9-48EDC3464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C8042-8FE7-A246-1E91-30172F45D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A3CB3-C9E7-7628-4957-38387FC2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22EED-1519-068B-81B1-6DF705FC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B2DCF-2477-FB32-DEA2-82E0F1FE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EE8A-2A03-CEF0-8D7A-B1A15E52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DB0D-E932-4DAD-266F-C946D23F7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DDCF-5CBC-F8A9-66B6-9173BD04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6E7FD-4351-E977-88AF-0D6D892E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C3C5D-372C-3867-8BC0-D6661765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7D19-0B7E-5C18-A1B1-F07B38D7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D9F3F-A03D-BD2B-0667-1A71C317F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4F8E-25FC-4EDD-B132-42B12C3A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A73B9-CD3A-4D8D-4627-A1623C7B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A12D3-6A6D-BD35-C629-2708C928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4246-CEC2-3753-DF34-13E27535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419A-49BC-2CE3-140F-684C14D0E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CC6E2-9750-2207-03D5-1F0B79C0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15A5F-A2B7-9CDF-F870-FA976B21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953B6-A698-BB3F-3207-FA8E755F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9E593-0D93-30E7-E831-EFB9B160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8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0812-6FB9-2B6F-70CF-B7491EEB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CE96C-28AC-ECA7-A4E4-341308A34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367DE-3CCF-DCD7-9CA1-500E6419E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88105-BA64-3E10-99BB-D5BE61868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87684-A3FA-6A10-EC5D-0987633D8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A8917-BEBF-5BA1-5B33-F5E5B7A9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7E960-4176-ED13-6E35-A6E7D167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178B4-6EAD-FB4B-17EF-1080B30C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9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A380-1713-D127-03CC-88191F29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76711-B0F4-6F83-0574-F3B83692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F81C4-E4CF-7B66-978E-E5CA16D3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60AA3-68E9-F3CC-8256-92C2B013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6927D-82AE-3BD3-D8BA-8BA7FA95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76532-3613-2B48-5F69-05CC5AAA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95594-58E2-5BE7-9DD1-42D11E7D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FA56-6B89-3EDE-2AAC-14332442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7086-1C01-3998-BF7A-5AA02ED1A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A73D3-1B61-3F4D-72BB-51CDA90E7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313C4-CC67-6EF3-24BF-A56D7118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5FA36-57E9-2922-85ED-19A2254C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3E08C-06A0-4CA4-E0BE-9333E393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60AB-CEC6-548E-BBBC-6DABA7C4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271A0-8BF9-D03F-409A-5796F1350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65CE3-5D69-4139-CD5C-CB038E23B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B5F58-C73D-B930-1812-E58037E6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07879-5A55-056E-94DF-912830B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5CA98-EB58-B639-5FA0-28C74D3D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44958-FEDF-5893-91DE-936E76A0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0D8F1-01AF-EB61-2F5B-8D56011D0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5192C-46A2-3070-5A12-245482B63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BCB9A7-7F9B-4091-A3A6-FE4C1B4B1C5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9A6B-3DDF-513D-7713-0593797DD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27A59-1413-051F-A9BD-38A474F4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BF3BF2-7D64-4D12-84FE-80A9EB2E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6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7DEA-FA3A-FF29-DCCB-E52919832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04CEC-E3BD-6737-8FF5-BF2A8E0F2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Surgent</a:t>
            </a:r>
          </a:p>
        </p:txBody>
      </p:sp>
    </p:spTree>
    <p:extLst>
      <p:ext uri="{BB962C8B-B14F-4D97-AF65-F5344CB8AC3E}">
        <p14:creationId xmlns:p14="http://schemas.microsoft.com/office/powerpoint/2010/main" val="77573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8A6AF7-9969-5293-DFCF-8FF410116B70}"/>
                  </a:ext>
                </a:extLst>
              </p:cNvPr>
              <p:cNvSpPr txBox="1"/>
              <p:nvPr/>
            </p:nvSpPr>
            <p:spPr>
              <a:xfrm>
                <a:off x="301213" y="193638"/>
                <a:ext cx="11424621" cy="5393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4: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Find its critical points and classify these points as minima, maxima or saddle.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partial derivatives are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)=−3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Setting these to zero, develop a non-linear system: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+3=0.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cannot use the elimination method. Instead, we use substitution. In the first equation, solve for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8A6AF7-9969-5293-DFCF-8FF410116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13" y="193638"/>
                <a:ext cx="11424621" cy="5393977"/>
              </a:xfrm>
              <a:prstGeom prst="rect">
                <a:avLst/>
              </a:prstGeom>
              <a:blipFill>
                <a:blip r:embed="rId2"/>
                <a:stretch>
                  <a:fillRect l="-533" t="-678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4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5E2603-7B01-1ED0-2F39-C75470DCC2AC}"/>
                  </a:ext>
                </a:extLst>
              </p:cNvPr>
              <p:cNvSpPr txBox="1"/>
              <p:nvPr/>
            </p:nvSpPr>
            <p:spPr>
              <a:xfrm>
                <a:off x="419548" y="301214"/>
                <a:ext cx="11177196" cy="5361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is substituted into the second equation, then simplified: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+3=0</m:t>
                      </m:r>
                    </m:oMath>
                  </m:oMathPara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20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−24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+3=0</m:t>
                      </m:r>
                    </m:oMath>
                  </m:oMathPara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20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−27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+72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−48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+3=0.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Using a graphing calculator, we find four roots to this quartic equation. They are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≈−0.21, 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≈0.36, 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≈0.92  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and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≈1.59.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value above, use the equation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find the corresponding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value. The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-values are then found by evaluating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each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value. There are four critical points: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−0.21,−0.97,−1.89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0.364, 1.06, 2.19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0.92, 1.14, 2.073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and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1.59, −1.24,−4.82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5E2603-7B01-1ED0-2F39-C75470DCC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8" y="301214"/>
                <a:ext cx="11177196" cy="5361468"/>
              </a:xfrm>
              <a:prstGeom prst="rect">
                <a:avLst/>
              </a:prstGeom>
              <a:blipFill>
                <a:blip r:embed="rId2"/>
                <a:stretch>
                  <a:fillRect l="-600" t="-568" r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3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D46974-B29F-C9E5-1140-4290E2A40ACD}"/>
                  </a:ext>
                </a:extLst>
              </p:cNvPr>
              <p:cNvSpPr txBox="1"/>
              <p:nvPr/>
            </p:nvSpPr>
            <p:spPr>
              <a:xfrm>
                <a:off x="356795" y="189267"/>
                <a:ext cx="11478410" cy="6479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second derivatives are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)=6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−4,      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)=−6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  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)=1.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we have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the input values of a critical point. Each critical point is evaluated into the second derivative test formula. Only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used,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not: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−0.21,−0.97,−1.89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get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−0.21</m:t>
                            </m:r>
                          </m:e>
                        </m:d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−0.97</m:t>
                            </m:r>
                          </m:e>
                        </m:d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−1=−31.48.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negative,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−0.21,−0.97,−1.89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saddle point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0.36, 1.06, 2.19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get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0.36</m:t>
                            </m:r>
                          </m:e>
                        </m:d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1.06</m:t>
                            </m:r>
                          </m:e>
                        </m:d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−1=10.54.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positive and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(0.36, 1.06)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negative (as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(0.36, 1.06)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0.36, 1.06, 2.19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local maximum.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0.92, 1.14, 2.07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get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0.92</m:t>
                            </m:r>
                          </m:e>
                        </m:d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1.14</m:t>
                            </m:r>
                          </m:e>
                        </m:d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−1=−11.37.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negative,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0.92, 1.14, 2.07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saddle point.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1.59, −1.24,−4.82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get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1.59</m:t>
                            </m:r>
                          </m:e>
                        </m:d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−1.24</m:t>
                            </m:r>
                          </m:e>
                        </m:d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−1=40.14.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positive and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(1.59, −1.24)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positive (as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(1.59, −1.24)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1.59, −1.24,−4.82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local minimum.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D46974-B29F-C9E5-1140-4290E2A40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95" y="189267"/>
                <a:ext cx="11478410" cy="6479466"/>
              </a:xfrm>
              <a:prstGeom prst="rect">
                <a:avLst/>
              </a:prstGeom>
              <a:blipFill>
                <a:blip r:embed="rId2"/>
                <a:stretch>
                  <a:fillRect l="-584" t="-470" r="-584" b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4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36AAD-0E57-B6E5-E049-4B8E65F15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8" y="605482"/>
            <a:ext cx="11335979" cy="432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5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030DD5-8C38-B679-5A7C-336ADF1538AF}"/>
                  </a:ext>
                </a:extLst>
              </p:cNvPr>
              <p:cNvSpPr txBox="1"/>
              <p:nvPr/>
            </p:nvSpPr>
            <p:spPr>
              <a:xfrm>
                <a:off x="484093" y="290457"/>
                <a:ext cx="11080377" cy="3930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Normally,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chosen independently of one another so that one may “roam” over the entire surface of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(within any domain restrictions on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Determining minimum or maximum points on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under this circumstance is called unconstrained optimization.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related to one another by an equation, then only one of the variables can be independent. In such a case, we may determine a minimum or maximum point on the surface of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subject to the constraint placed on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is called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constrained optimization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Such constraints are usually written where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combined implicitly,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Suppose you are hiking on a hill. If there is no restriction on where you may walk, then you are “unconstrained” and you may seek the hill’s maximum point. However, if you are constrained to a hiking path, then it is possible to determine a maximum point on the hill, but only that part along the hiking path.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030DD5-8C38-B679-5A7C-336ADF15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3" y="290457"/>
                <a:ext cx="11080377" cy="3930435"/>
              </a:xfrm>
              <a:prstGeom prst="rect">
                <a:avLst/>
              </a:prstGeom>
              <a:blipFill>
                <a:blip r:embed="rId2"/>
                <a:stretch>
                  <a:fillRect l="-440" t="-932" r="-495"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3782DA2-95BA-B0F0-BFA1-8B15742D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89864"/>
            <a:ext cx="5551842" cy="22776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6E1F1B-0612-B1B0-2807-DFDF7371B795}"/>
                  </a:ext>
                </a:extLst>
              </p:cNvPr>
              <p:cNvSpPr txBox="1"/>
              <p:nvPr/>
            </p:nvSpPr>
            <p:spPr>
              <a:xfrm>
                <a:off x="6758492" y="4566786"/>
                <a:ext cx="4404808" cy="1464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(Left) Unconstrained optimization: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maximum point of this hill is marked by a black dot, and is roughly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=105</m:t>
                    </m:r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(Right) Constrained optimization: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highest point on the hill, subject to the constraint of staying on path </a:t>
                </a:r>
                <a:r>
                  <a:rPr lang="en-US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is marked by a gray dot, and is roughly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=93</m:t>
                    </m:r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6E1F1B-0612-B1B0-2807-DFDF7371B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92" y="4566786"/>
                <a:ext cx="4404808" cy="1464055"/>
              </a:xfrm>
              <a:prstGeom prst="rect">
                <a:avLst/>
              </a:prstGeom>
              <a:blipFill>
                <a:blip r:embed="rId4"/>
                <a:stretch>
                  <a:fillRect l="-416" t="-833" r="-41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5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3AAAA4-C8FA-6ACA-491B-04881CD8D856}"/>
                  </a:ext>
                </a:extLst>
              </p:cNvPr>
              <p:cNvSpPr txBox="1"/>
              <p:nvPr/>
            </p:nvSpPr>
            <p:spPr>
              <a:xfrm>
                <a:off x="333487" y="258184"/>
                <a:ext cx="11048104" cy="3039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5: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Find the minimum or maximum point on the surface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subject to the constraint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surface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paraboloid with its vertex (0,0,0) at the origin, opening in the positive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direction (or “up”). Its unconstrained minimum point is (0,0,0). There is no maximum point on this surface.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Now, note that with the constraint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place,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no longer independent variables. Once a value for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chosen, then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determined. We are now restricted to this “path” on the surface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3AAAA4-C8FA-6ACA-491B-04881CD8D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7" y="258184"/>
                <a:ext cx="11048104" cy="3039935"/>
              </a:xfrm>
              <a:prstGeom prst="rect">
                <a:avLst/>
              </a:prstGeom>
              <a:blipFill>
                <a:blip r:embed="rId2"/>
                <a:stretch>
                  <a:fillRect l="-607" t="-1002" r="-552" b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051D50-8B75-CD5A-F139-19E8CC40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0" y="3627440"/>
            <a:ext cx="6572160" cy="2837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8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CB6DCA-4551-8159-B657-F9B09AA777AE}"/>
                  </a:ext>
                </a:extLst>
              </p:cNvPr>
              <p:cNvSpPr txBox="1"/>
              <p:nvPr/>
            </p:nvSpPr>
            <p:spPr>
              <a:xfrm>
                <a:off x="559398" y="225912"/>
                <a:ext cx="11317044" cy="6423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find the minimum or maximum point on this paraboloid subject to the constraint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substitute the constraint into the function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simplify: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,3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(3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+12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Differentiating,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to find the critical value of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+12=0        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which</m:t>
                      </m:r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gives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Observe that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parabola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that opens upward. Thus, the critical value for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will correspond to the minimum point on this parabola. Find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substitution into the constraint: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Lastly, we find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CB6DCA-4551-8159-B657-F9B09AA77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8" y="225912"/>
                <a:ext cx="11317044" cy="6423553"/>
              </a:xfrm>
              <a:prstGeom prst="rect">
                <a:avLst/>
              </a:prstGeom>
              <a:blipFill>
                <a:blip r:embed="rId2"/>
                <a:stretch>
                  <a:fillRect l="-593" t="-474" r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816D5D-485F-106A-3739-A66F751DC9D7}"/>
                  </a:ext>
                </a:extLst>
              </p:cNvPr>
              <p:cNvSpPr txBox="1"/>
              <p:nvPr/>
            </p:nvSpPr>
            <p:spPr>
              <a:xfrm>
                <a:off x="8423238" y="4515508"/>
                <a:ext cx="3453204" cy="1549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 minimum </a:t>
                </a:r>
                <a:r>
                  <a:rPr lang="en-US" sz="1800" i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point</a:t>
                </a:r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the surface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18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18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18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minimum </a:t>
                </a:r>
                <a:r>
                  <a:rPr lang="en-US" sz="1800" i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1800" i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the surface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18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816D5D-485F-106A-3739-A66F751DC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238" y="4515508"/>
                <a:ext cx="3453204" cy="1549655"/>
              </a:xfrm>
              <a:prstGeom prst="rect">
                <a:avLst/>
              </a:prstGeom>
              <a:blipFill>
                <a:blip r:embed="rId3"/>
                <a:stretch>
                  <a:fillRect l="-1590" t="-2362" r="-1413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4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622CF-C473-469C-018D-353B2F590813}"/>
                  </a:ext>
                </a:extLst>
              </p:cNvPr>
              <p:cNvSpPr txBox="1"/>
              <p:nvPr/>
            </p:nvSpPr>
            <p:spPr>
              <a:xfrm>
                <a:off x="376518" y="204395"/>
                <a:ext cx="11209468" cy="5232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6: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Consider the portion of the plane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the first octant. Find the point on the plane closest to the origin.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point on the plane closest to the origin will lie on a line orthogonal to the plane. Let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point on the plane, so the distance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between this point and the origin (0,0,0) is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However, note that not all variables are independent—they are constrained to one another by the plane’s equation. We can isolate one of the variables in the plane. For example,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Thus,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 be written as a function of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only, and the radicand is expanded: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+16</m:t>
                          </m:r>
                        </m:e>
                      </m:ra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622CF-C473-469C-018D-353B2F59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8" y="204395"/>
                <a:ext cx="11209468" cy="5232523"/>
              </a:xfrm>
              <a:prstGeom prst="rect">
                <a:avLst/>
              </a:prstGeom>
              <a:blipFill>
                <a:blip r:embed="rId2"/>
                <a:stretch>
                  <a:fillRect l="-598" t="-699" r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5E6955-F416-9A1E-4ABC-E9B09C799F31}"/>
                  </a:ext>
                </a:extLst>
              </p:cNvPr>
              <p:cNvSpPr txBox="1"/>
              <p:nvPr/>
            </p:nvSpPr>
            <p:spPr>
              <a:xfrm>
                <a:off x="258185" y="301215"/>
                <a:ext cx="11370832" cy="5988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Variables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also obey another constraint: both must be non-negative. This will ensure that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also non-negative.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Taking partial derivatives and simplifying, we have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29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+16</m:t>
                              </m:r>
                            </m:e>
                          </m:rad>
                        </m:den>
                      </m:f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,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41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29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+16</m:t>
                              </m:r>
                            </m:e>
                          </m:rad>
                        </m:den>
                      </m:f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set to 0, the denominators can be ignored. Thus, only the numerators are considered, and we have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      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and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Placing the constants to the right of the equality and multiplying by 25 to clear fractions, we then have a simplified system in two variables: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29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40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+41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80.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5E6955-F416-9A1E-4ABC-E9B09C799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5" y="301215"/>
                <a:ext cx="11370832" cy="5988819"/>
              </a:xfrm>
              <a:prstGeom prst="rect">
                <a:avLst/>
              </a:prstGeom>
              <a:blipFill>
                <a:blip r:embed="rId2"/>
                <a:stretch>
                  <a:fillRect l="-536" t="-509"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6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E1F3C0-19CD-A8C8-FA49-6E750665F0CF}"/>
                  </a:ext>
                </a:extLst>
              </p:cNvPr>
              <p:cNvSpPr txBox="1"/>
              <p:nvPr/>
            </p:nvSpPr>
            <p:spPr>
              <a:xfrm>
                <a:off x="559398" y="258184"/>
                <a:ext cx="10854466" cy="184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Using any method (such as elimination) to solve this system, we find that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and substituting these into the plane’s equation, we have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point on the plane closest to the origin.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E1F3C0-19CD-A8C8-FA49-6E750665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8" y="258184"/>
                <a:ext cx="10854466" cy="1849545"/>
              </a:xfrm>
              <a:prstGeom prst="rect">
                <a:avLst/>
              </a:prstGeom>
              <a:blipFill>
                <a:blip r:embed="rId2"/>
                <a:stretch>
                  <a:fillRect l="-618" r="-618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4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168050-7AF7-BD1E-C8E6-43154E793E40}"/>
                  </a:ext>
                </a:extLst>
              </p:cNvPr>
              <p:cNvSpPr txBox="1"/>
              <p:nvPr/>
            </p:nvSpPr>
            <p:spPr>
              <a:xfrm>
                <a:off x="462579" y="236668"/>
                <a:ext cx="10940527" cy="5371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Optimization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process of determining the highest (maximum) and lowest (minimum) points on a graph.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Maximum and minimum points are collectively called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extreme points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or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extrema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function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assume that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exists and is continuous over the entire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-plane. That is, its domain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there being no restrictions on variables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critical point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is a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or does not exist,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or does not exist.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 minimum and maximum points are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local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(or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relative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meaning that the point is the lowest or highest point within some open region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that includes the point.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it is the lowest or highest point over the entire domain, then the point is an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absolute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minimum or maximum.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168050-7AF7-BD1E-C8E6-43154E793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236668"/>
                <a:ext cx="10940527" cy="5371022"/>
              </a:xfrm>
              <a:prstGeom prst="rect">
                <a:avLst/>
              </a:prstGeom>
              <a:blipFill>
                <a:blip r:embed="rId2"/>
                <a:stretch>
                  <a:fillRect l="-613" t="-681" r="-557" b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1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7F3F5A-3197-F8B9-E131-93D506D32C1D}"/>
                  </a:ext>
                </a:extLst>
              </p:cNvPr>
              <p:cNvSpPr txBox="1"/>
              <p:nvPr/>
            </p:nvSpPr>
            <p:spPr>
              <a:xfrm>
                <a:off x="527125" y="225910"/>
                <a:ext cx="11123407" cy="5928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second derivative test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one way to determine if a critical point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minimum, a maximum, or neither. The formula is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the graph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concave upward,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relative minimum.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the graph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concave downward,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relative maximum.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not a minimum nor a maximum. It is a saddle point.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no conclusion about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 be inferred. Other methods need to be used to classify the critical point.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 signs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will be the same. Thus,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it is sufficient to note the sign of one since the sign of the other will be identical.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there are no restrictions on the domain, this process is called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unconstrained optimization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7F3F5A-3197-F8B9-E131-93D506D32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25" y="225910"/>
                <a:ext cx="11123407" cy="5928931"/>
              </a:xfrm>
              <a:prstGeom prst="rect">
                <a:avLst/>
              </a:prstGeom>
              <a:blipFill>
                <a:blip r:embed="rId2"/>
                <a:stretch>
                  <a:fillRect l="-548" t="-514" r="-603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2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7E41AC-C9C2-38C0-231F-72CB5A447FE1}"/>
                  </a:ext>
                </a:extLst>
              </p:cNvPr>
              <p:cNvSpPr txBox="1"/>
              <p:nvPr/>
            </p:nvSpPr>
            <p:spPr>
              <a:xfrm>
                <a:off x="279699" y="333487"/>
                <a:ext cx="11478409" cy="609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Find its critical points and classify these points as minima, maxima or saddle.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Find the first partial derivatives: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−4.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 that the derivatives (as well as the function itself) are defined for all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all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Thus, there are no possible locations where the derivatives “do not exist”. Then set the partial derivatives to 0, and solve: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+6=0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−4=0</m:t>
                            </m:r>
                          </m:e>
                        </m:mr>
                      </m:m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which</m:t>
                      </m:r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gives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=2.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we have one critical point,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−3,2,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−3,2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−3,2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To classify this critical point, we use the second derivative test. The second derivatives are found first (recall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𝑦𝑥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  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     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and</m:t>
                      </m:r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7E41AC-C9C2-38C0-231F-72CB5A44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99" y="333487"/>
                <a:ext cx="11478409" cy="6095323"/>
              </a:xfrm>
              <a:prstGeom prst="rect">
                <a:avLst/>
              </a:prstGeom>
              <a:blipFill>
                <a:blip r:embed="rId2"/>
                <a:stretch>
                  <a:fillRect l="-584" t="-600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3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DBC04-EC98-41CF-6408-F546B6BB5A9C}"/>
                  </a:ext>
                </a:extLst>
              </p:cNvPr>
              <p:cNvSpPr txBox="1"/>
              <p:nvPr/>
            </p:nvSpPr>
            <p:spPr>
              <a:xfrm>
                <a:off x="355003" y="333488"/>
                <a:ext cx="5740998" cy="5994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the second derivative test, we have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−3,2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−3,2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−3,2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Therefore,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−3,2,−11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local minimum point.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paraboloid that opens upward (in the direction of positive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Its vertex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−3,2,−11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point is also the absolute minimum point over the entire domain.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DBC04-EC98-41CF-6408-F546B6BB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3" y="333488"/>
                <a:ext cx="5740998" cy="5994077"/>
              </a:xfrm>
              <a:prstGeom prst="rect">
                <a:avLst/>
              </a:prstGeom>
              <a:blipFill>
                <a:blip r:embed="rId2"/>
                <a:stretch>
                  <a:fillRect l="-1062" t="-610" r="-1168" b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547E0E2-1DD5-9660-E17B-2EBEDEE6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03" y="333488"/>
            <a:ext cx="5496692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7A4BC-3EEC-DA1E-FAC9-A8EF8832FFDC}"/>
                  </a:ext>
                </a:extLst>
              </p:cNvPr>
              <p:cNvSpPr txBox="1"/>
              <p:nvPr/>
            </p:nvSpPr>
            <p:spPr>
              <a:xfrm>
                <a:off x="204395" y="268942"/>
                <a:ext cx="11499925" cy="5968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2: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Find the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critical points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classify these points as minima, maxima or saddle.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first partial derivatives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Setting each to 0, we get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that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(0,0,0)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lone critical point.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second derivatives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Using the second derivative test: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0,0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second derivative test yields no useful information. However, note that the cross sections of this surface are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(when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0)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(when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0). In each case, the point (0,0) is a minimum, so we can infer that (0,0,0) is a local minimum point on the surface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 surface is bowl-shaped, with a flattened bottom, where (0,0,0) is its vertex. Viewing its graph suggests that the point is the absolute minimum.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7A4BC-3EEC-DA1E-FAC9-A8EF8832F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5" y="268942"/>
                <a:ext cx="11499925" cy="5968109"/>
              </a:xfrm>
              <a:prstGeom prst="rect">
                <a:avLst/>
              </a:prstGeom>
              <a:blipFill>
                <a:blip r:embed="rId2"/>
                <a:stretch>
                  <a:fillRect l="-583" t="-511" r="-530" b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0E7A37C-AAA9-F1BA-113D-3A54394E0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49" y="3117029"/>
            <a:ext cx="1704975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9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10F982-BFA1-ED27-FB37-5DDA02180387}"/>
                  </a:ext>
                </a:extLst>
              </p:cNvPr>
              <p:cNvSpPr txBox="1"/>
              <p:nvPr/>
            </p:nvSpPr>
            <p:spPr>
              <a:xfrm>
                <a:off x="268941" y="182880"/>
                <a:ext cx="11585986" cy="6109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3: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−27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Find its critical points and classify these points as minima, maxima or neither.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find the partial derivatives: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−27.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These are set equal to 0 and solved for the variable: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−3=0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−27=0</m:t>
                            </m:r>
                          </m:e>
                        </m:mr>
                      </m:m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,  </m:t>
                      </m:r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which</m:t>
                      </m:r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simplifies</m:t>
                      </m:r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as</m:t>
                      </m:r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 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e>
                            </m:d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=0.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the first equation,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get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From the second equation,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−9=0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get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We combine these solutions in all possible ways, and we have four critical points: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1,3,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1,3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1,−3,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1,−3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−1,3,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−1,3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−1,−3,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−1,−3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values are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1,3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=−49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1,−3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=59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−1,3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=−45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−1,−3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10F982-BFA1-ED27-FB37-5DDA02180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1" y="182880"/>
                <a:ext cx="11585986" cy="6109237"/>
              </a:xfrm>
              <a:prstGeom prst="rect">
                <a:avLst/>
              </a:prstGeom>
              <a:blipFill>
                <a:blip r:embed="rId2"/>
                <a:stretch>
                  <a:fillRect l="-526" t="-499" r="-579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6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DE1434-1BF0-D96E-0ED5-FA8844551193}"/>
                  </a:ext>
                </a:extLst>
              </p:cNvPr>
              <p:cNvSpPr txBox="1"/>
              <p:nvPr/>
            </p:nvSpPr>
            <p:spPr>
              <a:xfrm>
                <a:off x="426720" y="135213"/>
                <a:ext cx="11338560" cy="6258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classify these critical points, use the second derivative test. The second derivatives are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)=6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and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using the formula, we have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3, we have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=(6)(18)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a positive number.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(1,3)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also positive. Thus, the critical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 3,−49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local minimum.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–3, we have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=(6)(−18)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a negative number. Thus, the critical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 −3, 59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saddle point.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–1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3, we have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=(−6)(18)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a negative number. Thus, the critical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−1, 3, −45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saddle point.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–1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–3, we have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=(−6)(−18)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a positive number.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(−1,−3)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negative. Thus, the critical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−1, −3, 63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local maximum.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DE1434-1BF0-D96E-0ED5-FA8844551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135213"/>
                <a:ext cx="11338560" cy="6258252"/>
              </a:xfrm>
              <a:prstGeom prst="rect">
                <a:avLst/>
              </a:prstGeom>
              <a:blipFill>
                <a:blip r:embed="rId2"/>
                <a:stretch>
                  <a:fillRect l="-538" t="-487" r="-538" b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2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9F5C49-F23A-6B70-D46B-10817032BA92}"/>
                  </a:ext>
                </a:extLst>
              </p:cNvPr>
              <p:cNvSpPr txBox="1"/>
              <p:nvPr/>
            </p:nvSpPr>
            <p:spPr>
              <a:xfrm>
                <a:off x="172557" y="258184"/>
                <a:ext cx="6023849" cy="435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finding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it’s not important to determine its actual value.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It’s more important to determine its sign.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calculating (6)(18) is not as important as observing that the product of two positive values is positive.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Furthermore, by leaving the expression as (6)(18) rather than simplifying it, we can also quickly see that the value 6, representing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(1,3)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is positive.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−27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9F5C49-F23A-6B70-D46B-10817032B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57" y="258184"/>
                <a:ext cx="6023849" cy="4356770"/>
              </a:xfrm>
              <a:prstGeom prst="rect">
                <a:avLst/>
              </a:prstGeom>
              <a:blipFill>
                <a:blip r:embed="rId2"/>
                <a:stretch>
                  <a:fillRect l="-1012" t="-699" r="-1113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82C0052-4730-D66B-B427-A23BC753D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44" y="991608"/>
            <a:ext cx="5352299" cy="3196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2875</Words>
  <Application>Microsoft Office PowerPoint</Application>
  <PresentationFormat>Widescreen</PresentationFormat>
  <Paragraphs>187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 Cousland</dc:creator>
  <cp:lastModifiedBy>Beth Cousland</cp:lastModifiedBy>
  <cp:revision>1</cp:revision>
  <dcterms:created xsi:type="dcterms:W3CDTF">2024-10-05T15:18:37Z</dcterms:created>
  <dcterms:modified xsi:type="dcterms:W3CDTF">2024-10-05T15:54:38Z</dcterms:modified>
</cp:coreProperties>
</file>