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EDAB6-3FBC-49F3-AD86-9B2DFE744078}" v="203" dt="2024-08-31T20:47:17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Cousland" userId="0add9dda42c7579b" providerId="LiveId" clId="{78FEDAB6-3FBC-49F3-AD86-9B2DFE744078}"/>
    <pc:docChg chg="custSel addSld modSld">
      <pc:chgData name="Beth Cousland" userId="0add9dda42c7579b" providerId="LiveId" clId="{78FEDAB6-3FBC-49F3-AD86-9B2DFE744078}" dt="2024-08-31T20:47:17.047" v="337"/>
      <pc:docMkLst>
        <pc:docMk/>
      </pc:docMkLst>
      <pc:sldChg chg="addSp modSp new mod modAnim">
        <pc:chgData name="Beth Cousland" userId="0add9dda42c7579b" providerId="LiveId" clId="{78FEDAB6-3FBC-49F3-AD86-9B2DFE744078}" dt="2024-08-31T20:40:37.098" v="265"/>
        <pc:sldMkLst>
          <pc:docMk/>
          <pc:sldMk cId="2309442264" sldId="257"/>
        </pc:sldMkLst>
        <pc:spChg chg="add mod">
          <ac:chgData name="Beth Cousland" userId="0add9dda42c7579b" providerId="LiveId" clId="{78FEDAB6-3FBC-49F3-AD86-9B2DFE744078}" dt="2024-08-31T20:16:42.579" v="21" actId="255"/>
          <ac:spMkLst>
            <pc:docMk/>
            <pc:sldMk cId="2309442264" sldId="257"/>
            <ac:spMk id="3" creationId="{C7BE7CBA-5C9E-25AF-6847-FAC23D4229E1}"/>
          </ac:spMkLst>
        </pc:spChg>
      </pc:sldChg>
      <pc:sldChg chg="addSp modSp new mod modAnim">
        <pc:chgData name="Beth Cousland" userId="0add9dda42c7579b" providerId="LiveId" clId="{78FEDAB6-3FBC-49F3-AD86-9B2DFE744078}" dt="2024-08-31T20:40:53.938" v="268"/>
        <pc:sldMkLst>
          <pc:docMk/>
          <pc:sldMk cId="433786225" sldId="258"/>
        </pc:sldMkLst>
        <pc:spChg chg="add mod">
          <ac:chgData name="Beth Cousland" userId="0add9dda42c7579b" providerId="LiveId" clId="{78FEDAB6-3FBC-49F3-AD86-9B2DFE744078}" dt="2024-08-31T20:17:29.181" v="29" actId="255"/>
          <ac:spMkLst>
            <pc:docMk/>
            <pc:sldMk cId="433786225" sldId="258"/>
            <ac:spMk id="3" creationId="{243D0AEA-A21C-F19F-7E06-1FC984332CEC}"/>
          </ac:spMkLst>
        </pc:spChg>
      </pc:sldChg>
      <pc:sldChg chg="addSp modSp new mod">
        <pc:chgData name="Beth Cousland" userId="0add9dda42c7579b" providerId="LiveId" clId="{78FEDAB6-3FBC-49F3-AD86-9B2DFE744078}" dt="2024-08-31T20:19:13.210" v="47" actId="21"/>
        <pc:sldMkLst>
          <pc:docMk/>
          <pc:sldMk cId="3843523827" sldId="259"/>
        </pc:sldMkLst>
        <pc:spChg chg="add mod">
          <ac:chgData name="Beth Cousland" userId="0add9dda42c7579b" providerId="LiveId" clId="{78FEDAB6-3FBC-49F3-AD86-9B2DFE744078}" dt="2024-08-31T20:19:13.210" v="47" actId="21"/>
          <ac:spMkLst>
            <pc:docMk/>
            <pc:sldMk cId="3843523827" sldId="259"/>
            <ac:spMk id="3" creationId="{65E0BB9D-08BA-5258-DC36-01485CA2FB5E}"/>
          </ac:spMkLst>
        </pc:spChg>
      </pc:sldChg>
      <pc:sldChg chg="addSp modSp new mod modAnim">
        <pc:chgData name="Beth Cousland" userId="0add9dda42c7579b" providerId="LiveId" clId="{78FEDAB6-3FBC-49F3-AD86-9B2DFE744078}" dt="2024-08-31T20:41:19.723" v="272"/>
        <pc:sldMkLst>
          <pc:docMk/>
          <pc:sldMk cId="2861377211" sldId="260"/>
        </pc:sldMkLst>
        <pc:spChg chg="add mod">
          <ac:chgData name="Beth Cousland" userId="0add9dda42c7579b" providerId="LiveId" clId="{78FEDAB6-3FBC-49F3-AD86-9B2DFE744078}" dt="2024-08-31T20:19:27.829" v="52" actId="255"/>
          <ac:spMkLst>
            <pc:docMk/>
            <pc:sldMk cId="2861377211" sldId="260"/>
            <ac:spMk id="3" creationId="{6AC3B565-BF59-ED50-F1FF-5D348294098D}"/>
          </ac:spMkLst>
        </pc:spChg>
        <pc:spChg chg="add mod">
          <ac:chgData name="Beth Cousland" userId="0add9dda42c7579b" providerId="LiveId" clId="{78FEDAB6-3FBC-49F3-AD86-9B2DFE744078}" dt="2024-08-31T20:19:58.825" v="57" actId="13926"/>
          <ac:spMkLst>
            <pc:docMk/>
            <pc:sldMk cId="2861377211" sldId="260"/>
            <ac:spMk id="5" creationId="{D319DAE3-128B-3112-58FF-87F876735BA8}"/>
          </ac:spMkLst>
        </pc:spChg>
      </pc:sldChg>
      <pc:sldChg chg="addSp modSp new mod modAnim">
        <pc:chgData name="Beth Cousland" userId="0add9dda42c7579b" providerId="LiveId" clId="{78FEDAB6-3FBC-49F3-AD86-9B2DFE744078}" dt="2024-08-31T20:42:35.827" v="282"/>
        <pc:sldMkLst>
          <pc:docMk/>
          <pc:sldMk cId="3582037160" sldId="261"/>
        </pc:sldMkLst>
        <pc:spChg chg="add mod">
          <ac:chgData name="Beth Cousland" userId="0add9dda42c7579b" providerId="LiveId" clId="{78FEDAB6-3FBC-49F3-AD86-9B2DFE744078}" dt="2024-08-31T20:41:57.676" v="276" actId="20577"/>
          <ac:spMkLst>
            <pc:docMk/>
            <pc:sldMk cId="3582037160" sldId="261"/>
            <ac:spMk id="3" creationId="{CA49B0B3-4E51-F8FF-335C-9FB46C86057A}"/>
          </ac:spMkLst>
        </pc:spChg>
      </pc:sldChg>
      <pc:sldChg chg="addSp modSp new mod modAnim">
        <pc:chgData name="Beth Cousland" userId="0add9dda42c7579b" providerId="LiveId" clId="{78FEDAB6-3FBC-49F3-AD86-9B2DFE744078}" dt="2024-08-31T20:43:08.893" v="294" actId="20577"/>
        <pc:sldMkLst>
          <pc:docMk/>
          <pc:sldMk cId="2749582847" sldId="262"/>
        </pc:sldMkLst>
        <pc:spChg chg="add mod">
          <ac:chgData name="Beth Cousland" userId="0add9dda42c7579b" providerId="LiveId" clId="{78FEDAB6-3FBC-49F3-AD86-9B2DFE744078}" dt="2024-08-31T20:43:08.893" v="294" actId="20577"/>
          <ac:spMkLst>
            <pc:docMk/>
            <pc:sldMk cId="2749582847" sldId="262"/>
            <ac:spMk id="3" creationId="{91A58DF2-B05C-0F1C-0F0D-60944BB7D48C}"/>
          </ac:spMkLst>
        </pc:spChg>
      </pc:sldChg>
      <pc:sldChg chg="addSp modSp new mod modAnim">
        <pc:chgData name="Beth Cousland" userId="0add9dda42c7579b" providerId="LiveId" clId="{78FEDAB6-3FBC-49F3-AD86-9B2DFE744078}" dt="2024-08-31T20:43:29.122" v="297"/>
        <pc:sldMkLst>
          <pc:docMk/>
          <pc:sldMk cId="976281450" sldId="263"/>
        </pc:sldMkLst>
        <pc:spChg chg="add mod">
          <ac:chgData name="Beth Cousland" userId="0add9dda42c7579b" providerId="LiveId" clId="{78FEDAB6-3FBC-49F3-AD86-9B2DFE744078}" dt="2024-08-31T20:24:40.045" v="114" actId="20577"/>
          <ac:spMkLst>
            <pc:docMk/>
            <pc:sldMk cId="976281450" sldId="263"/>
            <ac:spMk id="3" creationId="{6D8F0C92-A3B0-2059-52DD-B4802EDD2CF1}"/>
          </ac:spMkLst>
        </pc:spChg>
      </pc:sldChg>
      <pc:sldChg chg="addSp modSp new mod modAnim">
        <pc:chgData name="Beth Cousland" userId="0add9dda42c7579b" providerId="LiveId" clId="{78FEDAB6-3FBC-49F3-AD86-9B2DFE744078}" dt="2024-08-31T20:43:56.538" v="302"/>
        <pc:sldMkLst>
          <pc:docMk/>
          <pc:sldMk cId="657917546" sldId="264"/>
        </pc:sldMkLst>
        <pc:spChg chg="add mod">
          <ac:chgData name="Beth Cousland" userId="0add9dda42c7579b" providerId="LiveId" clId="{78FEDAB6-3FBC-49F3-AD86-9B2DFE744078}" dt="2024-08-31T20:43:39.379" v="298" actId="14100"/>
          <ac:spMkLst>
            <pc:docMk/>
            <pc:sldMk cId="657917546" sldId="264"/>
            <ac:spMk id="3" creationId="{C9002B47-D216-7A69-2E16-3FD9E34D9A12}"/>
          </ac:spMkLst>
        </pc:spChg>
      </pc:sldChg>
      <pc:sldChg chg="addSp modSp new mod modAnim">
        <pc:chgData name="Beth Cousland" userId="0add9dda42c7579b" providerId="LiveId" clId="{78FEDAB6-3FBC-49F3-AD86-9B2DFE744078}" dt="2024-08-31T20:44:19.332" v="306"/>
        <pc:sldMkLst>
          <pc:docMk/>
          <pc:sldMk cId="487836046" sldId="265"/>
        </pc:sldMkLst>
        <pc:spChg chg="add mod">
          <ac:chgData name="Beth Cousland" userId="0add9dda42c7579b" providerId="LiveId" clId="{78FEDAB6-3FBC-49F3-AD86-9B2DFE744078}" dt="2024-08-31T20:44:03.640" v="303" actId="113"/>
          <ac:spMkLst>
            <pc:docMk/>
            <pc:sldMk cId="487836046" sldId="265"/>
            <ac:spMk id="3" creationId="{BF712217-2856-55DC-F08A-62C1D2E91DEB}"/>
          </ac:spMkLst>
        </pc:spChg>
      </pc:sldChg>
      <pc:sldChg chg="addSp modSp new mod modAnim">
        <pc:chgData name="Beth Cousland" userId="0add9dda42c7579b" providerId="LiveId" clId="{78FEDAB6-3FBC-49F3-AD86-9B2DFE744078}" dt="2024-08-31T20:44:41.953" v="312"/>
        <pc:sldMkLst>
          <pc:docMk/>
          <pc:sldMk cId="1027737524" sldId="266"/>
        </pc:sldMkLst>
        <pc:spChg chg="add mod">
          <ac:chgData name="Beth Cousland" userId="0add9dda42c7579b" providerId="LiveId" clId="{78FEDAB6-3FBC-49F3-AD86-9B2DFE744078}" dt="2024-08-31T20:44:31.314" v="309" actId="20577"/>
          <ac:spMkLst>
            <pc:docMk/>
            <pc:sldMk cId="1027737524" sldId="266"/>
            <ac:spMk id="3" creationId="{B5EC7658-8484-9FBB-133F-0A05F2FFDC3D}"/>
          </ac:spMkLst>
        </pc:spChg>
      </pc:sldChg>
      <pc:sldChg chg="addSp modSp new mod modAnim">
        <pc:chgData name="Beth Cousland" userId="0add9dda42c7579b" providerId="LiveId" clId="{78FEDAB6-3FBC-49F3-AD86-9B2DFE744078}" dt="2024-08-31T20:45:00.732" v="315"/>
        <pc:sldMkLst>
          <pc:docMk/>
          <pc:sldMk cId="2274741691" sldId="267"/>
        </pc:sldMkLst>
        <pc:spChg chg="add mod">
          <ac:chgData name="Beth Cousland" userId="0add9dda42c7579b" providerId="LiveId" clId="{78FEDAB6-3FBC-49F3-AD86-9B2DFE744078}" dt="2024-08-31T20:28:09.796" v="165" actId="207"/>
          <ac:spMkLst>
            <pc:docMk/>
            <pc:sldMk cId="2274741691" sldId="267"/>
            <ac:spMk id="3" creationId="{D9EFC6BA-2737-33EE-3365-CBF415CE9AAF}"/>
          </ac:spMkLst>
        </pc:spChg>
      </pc:sldChg>
      <pc:sldChg chg="addSp modSp new mod modAnim">
        <pc:chgData name="Beth Cousland" userId="0add9dda42c7579b" providerId="LiveId" clId="{78FEDAB6-3FBC-49F3-AD86-9B2DFE744078}" dt="2024-08-31T20:45:14.911" v="318"/>
        <pc:sldMkLst>
          <pc:docMk/>
          <pc:sldMk cId="3111932430" sldId="268"/>
        </pc:sldMkLst>
        <pc:spChg chg="add mod">
          <ac:chgData name="Beth Cousland" userId="0add9dda42c7579b" providerId="LiveId" clId="{78FEDAB6-3FBC-49F3-AD86-9B2DFE744078}" dt="2024-08-31T20:29:12.725" v="179" actId="255"/>
          <ac:spMkLst>
            <pc:docMk/>
            <pc:sldMk cId="3111932430" sldId="268"/>
            <ac:spMk id="3" creationId="{02DAED66-26D9-A144-29EF-9D2F4DFE5A33}"/>
          </ac:spMkLst>
        </pc:spChg>
      </pc:sldChg>
      <pc:sldChg chg="addSp modSp new mod modAnim">
        <pc:chgData name="Beth Cousland" userId="0add9dda42c7579b" providerId="LiveId" clId="{78FEDAB6-3FBC-49F3-AD86-9B2DFE744078}" dt="2024-08-31T20:45:33.281" v="322"/>
        <pc:sldMkLst>
          <pc:docMk/>
          <pc:sldMk cId="521795337" sldId="269"/>
        </pc:sldMkLst>
        <pc:spChg chg="add mod">
          <ac:chgData name="Beth Cousland" userId="0add9dda42c7579b" providerId="LiveId" clId="{78FEDAB6-3FBC-49F3-AD86-9B2DFE744078}" dt="2024-08-31T20:29:45.769" v="186" actId="20577"/>
          <ac:spMkLst>
            <pc:docMk/>
            <pc:sldMk cId="521795337" sldId="269"/>
            <ac:spMk id="3" creationId="{FBD619F8-A1F4-7104-8FDC-DB44A334CD5B}"/>
          </ac:spMkLst>
        </pc:spChg>
      </pc:sldChg>
      <pc:sldChg chg="addSp modSp new mod modAnim">
        <pc:chgData name="Beth Cousland" userId="0add9dda42c7579b" providerId="LiveId" clId="{78FEDAB6-3FBC-49F3-AD86-9B2DFE744078}" dt="2024-08-31T20:45:49.976" v="325"/>
        <pc:sldMkLst>
          <pc:docMk/>
          <pc:sldMk cId="3354740320" sldId="270"/>
        </pc:sldMkLst>
        <pc:spChg chg="add mod">
          <ac:chgData name="Beth Cousland" userId="0add9dda42c7579b" providerId="LiveId" clId="{78FEDAB6-3FBC-49F3-AD86-9B2DFE744078}" dt="2024-08-31T20:30:21.863" v="192" actId="20577"/>
          <ac:spMkLst>
            <pc:docMk/>
            <pc:sldMk cId="3354740320" sldId="270"/>
            <ac:spMk id="3" creationId="{9E4D83D2-59D2-B5D2-4E11-CE970B043B61}"/>
          </ac:spMkLst>
        </pc:spChg>
      </pc:sldChg>
      <pc:sldChg chg="addSp delSp modSp new mod delAnim modAnim">
        <pc:chgData name="Beth Cousland" userId="0add9dda42c7579b" providerId="LiveId" clId="{78FEDAB6-3FBC-49F3-AD86-9B2DFE744078}" dt="2024-08-31T20:46:27.875" v="331" actId="14100"/>
        <pc:sldMkLst>
          <pc:docMk/>
          <pc:sldMk cId="3499060993" sldId="271"/>
        </pc:sldMkLst>
        <pc:spChg chg="add mod">
          <ac:chgData name="Beth Cousland" userId="0add9dda42c7579b" providerId="LiveId" clId="{78FEDAB6-3FBC-49F3-AD86-9B2DFE744078}" dt="2024-08-31T20:46:27.875" v="331" actId="14100"/>
          <ac:spMkLst>
            <pc:docMk/>
            <pc:sldMk cId="3499060993" sldId="271"/>
            <ac:spMk id="3" creationId="{5F88EFAF-31DF-887F-A02D-073BC6B0EFD4}"/>
          </ac:spMkLst>
        </pc:spChg>
        <pc:picChg chg="add del mod">
          <ac:chgData name="Beth Cousland" userId="0add9dda42c7579b" providerId="LiveId" clId="{78FEDAB6-3FBC-49F3-AD86-9B2DFE744078}" dt="2024-08-31T20:46:21.837" v="330" actId="478"/>
          <ac:picMkLst>
            <pc:docMk/>
            <pc:sldMk cId="3499060993" sldId="271"/>
            <ac:picMk id="4" creationId="{EC4079BF-2008-0F2A-D61C-D1283A7AC0B9}"/>
          </ac:picMkLst>
        </pc:picChg>
      </pc:sldChg>
      <pc:sldChg chg="addSp modSp new mod">
        <pc:chgData name="Beth Cousland" userId="0add9dda42c7579b" providerId="LiveId" clId="{78FEDAB6-3FBC-49F3-AD86-9B2DFE744078}" dt="2024-08-31T20:35:56.331" v="225" actId="207"/>
        <pc:sldMkLst>
          <pc:docMk/>
          <pc:sldMk cId="3434593378" sldId="272"/>
        </pc:sldMkLst>
        <pc:spChg chg="add mod">
          <ac:chgData name="Beth Cousland" userId="0add9dda42c7579b" providerId="LiveId" clId="{78FEDAB6-3FBC-49F3-AD86-9B2DFE744078}" dt="2024-08-31T20:35:56.331" v="225" actId="207"/>
          <ac:spMkLst>
            <pc:docMk/>
            <pc:sldMk cId="3434593378" sldId="272"/>
            <ac:spMk id="5" creationId="{18D36AEE-C534-BA3B-1DEF-B1F7E26072D7}"/>
          </ac:spMkLst>
        </pc:spChg>
        <pc:picChg chg="add mod">
          <ac:chgData name="Beth Cousland" userId="0add9dda42c7579b" providerId="LiveId" clId="{78FEDAB6-3FBC-49F3-AD86-9B2DFE744078}" dt="2024-08-31T20:35:33.558" v="218" actId="1076"/>
          <ac:picMkLst>
            <pc:docMk/>
            <pc:sldMk cId="3434593378" sldId="272"/>
            <ac:picMk id="3" creationId="{6E3C8C14-70DD-6B92-5EE9-557CDFC70F15}"/>
          </ac:picMkLst>
        </pc:picChg>
      </pc:sldChg>
      <pc:sldChg chg="addSp modSp new mod modAnim">
        <pc:chgData name="Beth Cousland" userId="0add9dda42c7579b" providerId="LiveId" clId="{78FEDAB6-3FBC-49F3-AD86-9B2DFE744078}" dt="2024-08-31T20:47:01.593" v="335"/>
        <pc:sldMkLst>
          <pc:docMk/>
          <pc:sldMk cId="1736290428" sldId="273"/>
        </pc:sldMkLst>
        <pc:spChg chg="add mod">
          <ac:chgData name="Beth Cousland" userId="0add9dda42c7579b" providerId="LiveId" clId="{78FEDAB6-3FBC-49F3-AD86-9B2DFE744078}" dt="2024-08-31T20:36:59.744" v="234" actId="1076"/>
          <ac:spMkLst>
            <pc:docMk/>
            <pc:sldMk cId="1736290428" sldId="273"/>
            <ac:spMk id="3" creationId="{C409A00E-AA8E-BD1A-8AD6-87EC3584AC1E}"/>
          </ac:spMkLst>
        </pc:spChg>
      </pc:sldChg>
      <pc:sldChg chg="addSp modSp new mod">
        <pc:chgData name="Beth Cousland" userId="0add9dda42c7579b" providerId="LiveId" clId="{78FEDAB6-3FBC-49F3-AD86-9B2DFE744078}" dt="2024-08-31T20:38:27.948" v="248" actId="20577"/>
        <pc:sldMkLst>
          <pc:docMk/>
          <pc:sldMk cId="4040404409" sldId="274"/>
        </pc:sldMkLst>
        <pc:spChg chg="add mod">
          <ac:chgData name="Beth Cousland" userId="0add9dda42c7579b" providerId="LiveId" clId="{78FEDAB6-3FBC-49F3-AD86-9B2DFE744078}" dt="2024-08-31T20:38:27.948" v="248" actId="20577"/>
          <ac:spMkLst>
            <pc:docMk/>
            <pc:sldMk cId="4040404409" sldId="274"/>
            <ac:spMk id="5" creationId="{5A99F4E7-F442-D239-925E-16C147230F06}"/>
          </ac:spMkLst>
        </pc:spChg>
        <pc:picChg chg="add mod">
          <ac:chgData name="Beth Cousland" userId="0add9dda42c7579b" providerId="LiveId" clId="{78FEDAB6-3FBC-49F3-AD86-9B2DFE744078}" dt="2024-08-31T20:38:04.474" v="239" actId="1076"/>
          <ac:picMkLst>
            <pc:docMk/>
            <pc:sldMk cId="4040404409" sldId="274"/>
            <ac:picMk id="3" creationId="{14BD0F08-3C35-C45C-94F8-1A537E1E65FB}"/>
          </ac:picMkLst>
        </pc:picChg>
      </pc:sldChg>
      <pc:sldChg chg="addSp modSp new mod modAnim">
        <pc:chgData name="Beth Cousland" userId="0add9dda42c7579b" providerId="LiveId" clId="{78FEDAB6-3FBC-49F3-AD86-9B2DFE744078}" dt="2024-08-31T20:47:17.047" v="337"/>
        <pc:sldMkLst>
          <pc:docMk/>
          <pc:sldMk cId="4072362626" sldId="275"/>
        </pc:sldMkLst>
        <pc:spChg chg="add mod">
          <ac:chgData name="Beth Cousland" userId="0add9dda42c7579b" providerId="LiveId" clId="{78FEDAB6-3FBC-49F3-AD86-9B2DFE744078}" dt="2024-08-31T20:39:53.578" v="260" actId="6549"/>
          <ac:spMkLst>
            <pc:docMk/>
            <pc:sldMk cId="4072362626" sldId="275"/>
            <ac:spMk id="3" creationId="{6FD34963-22E4-EA0C-1CD0-65A61521E8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C23E-5791-3E83-478F-50FC4C014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9CFDC-3E55-1E38-C834-24C1D7709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42E54-82D1-96F7-2D0E-591440C8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95592-EE59-0885-7C47-9DE7525D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5F80-936D-38DA-0F1D-29C53DF7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AAA0-D017-2F2F-6CEC-1D44B2CA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28367-C1E3-B611-16CA-A1018ECE3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1ACBC-9778-113D-E2E2-09F25F14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78F2B-6DAC-6384-0E12-F489D21A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B10C0-5AC0-5B7C-09DB-749383BE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3FCB4-09B2-766D-C828-693A60840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7A63E-C96E-F040-3F5D-A7C45F977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721F0-C401-A567-7FDA-CDEDD9C4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B8CCB-DC8C-7A61-B7F4-5DF32E31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F553-297F-B490-E5FB-44D14358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11C6-1978-9D4C-61C1-46D9037B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F58A-241C-EED2-73D0-FA51503F2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4FF4-0D16-5F87-3CDB-ECE33FFF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BB098-3D57-B28B-FBC0-9BA486FE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38A61-DBC9-B563-1AD6-3132CA90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AD24-237A-E79C-E176-AF2756CC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A96C1-3461-2D20-39B2-226F231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2DC47-F0A9-5853-27E8-4119C5D9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CA612-77C4-0E9F-10A8-4A04FFED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CB0A2-3A1E-BC89-01BF-019EA89A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2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CEE5-7A12-63DD-90A2-833511C7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8D7B-ACAD-F29E-9960-EEB7B2897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0A8B-2567-5A4C-CB0E-D199265E5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AB93D-6B32-845D-D00B-80648D66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B2772-A072-68F1-ED3D-997B3ED1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AE468-8024-649E-72FF-B20F7CD8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8188-F1DF-F10B-F720-F508B37E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27E67-39AF-9D04-8EC9-AA15A102A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21EB0-8350-A157-3F8E-431D5D663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ADF81-A9A3-07DA-821F-305391A04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C3647-9A78-63C3-9517-6C673BFEF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AAC40-481F-844F-1B01-C033B149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3935B-BDA9-EB75-8D82-32A53442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F6FDA-3460-6139-7409-42623E23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2FAE-D13D-605D-AAE9-114C07E4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A9287-A368-61A2-F4CC-1FA32735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DB951-8992-5431-6138-3F872AE6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37FBE-BCEB-D276-8DA8-44B5A033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5A6F6-50B7-45D4-403C-7BE07E58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E72E6-B506-CF46-A6A7-22B0ED38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DFA73-1E8F-8061-91ED-AC7E577A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18A2-0FB2-072B-595C-B59BE021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813D-6724-87E1-4C9E-E3E4A0B9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75AF4-BA10-9519-0E9B-0A5939683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67E7B-84A5-FB06-CCB0-76C28C91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F3CD9-25A1-5A1C-1E51-5F329951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B3620-BCAD-E31E-537A-BAE64BF8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17F-D7C7-C2EF-0D09-0A57952D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E8341-1AB1-3A03-8B05-BBE59837E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00C49-BD63-0491-129A-709E5E25C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9EF79-4E9E-08DB-F375-37084157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6ECCE-1FDA-A086-8E85-17F58EDE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E3AE2-7926-8496-06D3-61B91263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8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18A76-2B4B-5D2F-B71C-80B9B266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AB05F-CB1E-4B91-8883-0A78A3E1B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FDD91-33DD-1478-14B1-7068BDB90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E80501-5C25-41AD-93F9-F99FFBBED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5C541-84CF-ED7C-5898-AA1EFEA1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D266E-B910-2215-3257-ECC0E2E01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D23DF-558E-42DE-9A21-2A07BA02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9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503A-0CF2-702B-FD73-0F538A345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Equations of Lines &amp; Planes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56180-54C3-411C-883C-7F7E0197A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Surgent</a:t>
            </a:r>
          </a:p>
        </p:txBody>
      </p:sp>
    </p:spTree>
    <p:extLst>
      <p:ext uri="{BB962C8B-B14F-4D97-AF65-F5344CB8AC3E}">
        <p14:creationId xmlns:p14="http://schemas.microsoft.com/office/powerpoint/2010/main" val="272853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712217-2856-55DC-F08A-62C1D2E91DEB}"/>
                  </a:ext>
                </a:extLst>
              </p:cNvPr>
              <p:cNvSpPr txBox="1"/>
              <p:nvPr/>
            </p:nvSpPr>
            <p:spPr>
              <a:xfrm>
                <a:off x="484093" y="387275"/>
                <a:ext cx="11306287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Planes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Given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a vector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plane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that passes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is normal (orthogonal) to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the equation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which simplifies to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6: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State a vector that is normal to the plane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There are infinitely-many possible vectors. One is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2,−4,3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which is found by reading the coefficients of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Any non-zero multiple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2,−4,3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also a vector normal to the plane.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712217-2856-55DC-F08A-62C1D2E91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3" y="387275"/>
                <a:ext cx="11306287" cy="5632311"/>
              </a:xfrm>
              <a:prstGeom prst="rect">
                <a:avLst/>
              </a:prstGeom>
              <a:blipFill>
                <a:blip r:embed="rId2"/>
                <a:stretch>
                  <a:fillRect l="-809" t="-867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8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EC7658-8484-9FBB-133F-0A05F2FFDC3D}"/>
                  </a:ext>
                </a:extLst>
              </p:cNvPr>
              <p:cNvSpPr txBox="1"/>
              <p:nvPr/>
            </p:nvSpPr>
            <p:spPr>
              <a:xfrm>
                <a:off x="430306" y="333488"/>
                <a:ext cx="11446136" cy="5310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equation of the plane passing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=(−3,9,1)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normal to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7,3,−5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plane has the equation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Simplifying, we have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+21+3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−27−5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+5=0</m:t>
                      </m:r>
                    </m:oMath>
                  </m:oMathPara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EC7658-8484-9FBB-133F-0A05F2FFD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333488"/>
                <a:ext cx="11446136" cy="5310493"/>
              </a:xfrm>
              <a:prstGeom prst="rect">
                <a:avLst/>
              </a:prstGeom>
              <a:blipFill>
                <a:blip r:embed="rId2"/>
                <a:stretch>
                  <a:fillRect l="-852" t="-918" r="-799" b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73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EFC6BA-2737-33EE-3365-CBF415CE9AAF}"/>
                  </a:ext>
                </a:extLst>
              </p:cNvPr>
              <p:cNvSpPr txBox="1"/>
              <p:nvPr/>
            </p:nvSpPr>
            <p:spPr>
              <a:xfrm>
                <a:off x="570155" y="365761"/>
                <a:ext cx="11338560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8: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the point of intersection of the line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,2+3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,3−5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the plane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=79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Substitute the equations for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into the plane, and solve for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2+3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3−5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79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24−6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+4+6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−9+15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79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15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Now substitute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into the equations for the line: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4−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,2+3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,3−5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0,14,−17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This is a vector, but if referenced from the origin, its head lies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0,14,−17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EFC6BA-2737-33EE-3365-CBF415CE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5" y="365761"/>
                <a:ext cx="11338560" cy="5632311"/>
              </a:xfrm>
              <a:prstGeom prst="rect">
                <a:avLst/>
              </a:prstGeom>
              <a:blipFill>
                <a:blip r:embed="rId2"/>
                <a:stretch>
                  <a:fillRect l="-860" t="-866" r="-8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7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DAED66-26D9-A144-29EF-9D2F4DFE5A33}"/>
                  </a:ext>
                </a:extLst>
              </p:cNvPr>
              <p:cNvSpPr txBox="1"/>
              <p:nvPr/>
            </p:nvSpPr>
            <p:spPr>
              <a:xfrm>
                <a:off x="537882" y="322729"/>
                <a:ext cx="11478410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9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the equation of the plane passing through the points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1,3,4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=(−3,2,6)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=(1,0,−6)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From the three points, form two vectors. For example, vectors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−4,−1,2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𝐀𝐂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0,−3,−10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Next, find a vector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𝐧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normal to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by finding the cross product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×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𝐀𝐂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𝐧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𝐀𝐁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×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𝐀𝐂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16,−40,12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Any non-zero multiple of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will suffice, so we divide through by 4, getting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4,−10,3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DAED66-26D9-A144-29EF-9D2F4DFE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322729"/>
                <a:ext cx="11478410" cy="4524315"/>
              </a:xfrm>
              <a:prstGeom prst="rect">
                <a:avLst/>
              </a:prstGeom>
              <a:blipFill>
                <a:blip r:embed="rId2"/>
                <a:stretch>
                  <a:fillRect l="-797" t="-10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D619F8-A1F4-7104-8FDC-DB44A334CD5B}"/>
                  </a:ext>
                </a:extLst>
              </p:cNvPr>
              <p:cNvSpPr txBox="1"/>
              <p:nvPr/>
            </p:nvSpPr>
            <p:spPr>
              <a:xfrm>
                <a:off x="505609" y="236669"/>
                <a:ext cx="11123407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Using any one of the three given points, we now find the equation of the plane. We’ll use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first, then check our work with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Using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1,3,4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𝐧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4,−10,3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we have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−10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−4−10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+30+3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−12=0</m:t>
                      </m:r>
                    </m:oMath>
                  </m:oMathPara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−14.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D619F8-A1F4-7104-8FDC-DB44A334C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09" y="236669"/>
                <a:ext cx="11123407" cy="3416320"/>
              </a:xfrm>
              <a:prstGeom prst="rect">
                <a:avLst/>
              </a:prstGeom>
              <a:blipFill>
                <a:blip r:embed="rId2"/>
                <a:stretch>
                  <a:fillRect l="-877" t="-1429" r="-822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7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D83D2-59D2-B5D2-4E11-CE970B043B61}"/>
                  </a:ext>
                </a:extLst>
              </p:cNvPr>
              <p:cNvSpPr txBox="1"/>
              <p:nvPr/>
            </p:nvSpPr>
            <p:spPr>
              <a:xfrm>
                <a:off x="484093" y="258184"/>
                <a:ext cx="11198711" cy="4615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10: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the acute angle formed by the intersection of the planes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+5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respective normal vectors of each plane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1,3,−2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4,−1,5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angle between these two planes is the same as the angle between the two normal vectors: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𝜃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−9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14∙42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≈111.79 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degrees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However, planes always intersect at an acute angle (except in the case where they are orthogonal).  The preferred answer is the supplement: 180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111.79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68.21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D83D2-59D2-B5D2-4E11-CE970B043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3" y="258184"/>
                <a:ext cx="11198711" cy="4615494"/>
              </a:xfrm>
              <a:prstGeom prst="rect">
                <a:avLst/>
              </a:prstGeom>
              <a:blipFill>
                <a:blip r:embed="rId2"/>
                <a:stretch>
                  <a:fillRect l="-817" t="-1057" r="-871" b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7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88EFAF-31DF-887F-A02D-073BC6B0EFD4}"/>
                  </a:ext>
                </a:extLst>
              </p:cNvPr>
              <p:cNvSpPr txBox="1"/>
              <p:nvPr/>
            </p:nvSpPr>
            <p:spPr>
              <a:xfrm>
                <a:off x="290456" y="197923"/>
                <a:ext cx="11715078" cy="4246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11: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 the acute angle formed by line </a:t>
                </a:r>
                <a14:m>
                  <m:oMath xmlns:m="http://schemas.openxmlformats.org/officeDocument/2006/math">
                    <m:r>
                      <a:rPr lang="en-US" sz="2400" b="1" i="1"/>
                      <m:t>𝐯</m:t>
                    </m:r>
                    <m:r>
                      <a:rPr lang="en-US" sz="2400" i="1"/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/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/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/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/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/>
                          <m:t>−8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plane </a:t>
                </a:r>
                <a14:m>
                  <m:oMath xmlns:m="http://schemas.openxmlformats.org/officeDocument/2006/math">
                    <m:r>
                      <a:rPr lang="en-US" sz="2400" i="1"/>
                      <m:t>𝑥</m:t>
                    </m:r>
                    <m:r>
                      <a:rPr lang="en-US" sz="2400" i="1"/>
                      <m:t>+2</m:t>
                    </m:r>
                    <m:r>
                      <a:rPr lang="en-US" sz="2400" i="1"/>
                      <m:t>𝑦</m:t>
                    </m:r>
                    <m:r>
                      <a:rPr lang="en-US" sz="2400" i="1"/>
                      <m:t>+</m:t>
                    </m:r>
                    <m:r>
                      <a:rPr lang="en-US" sz="2400" i="1"/>
                      <m:t>𝑧</m:t>
                    </m:r>
                    <m:r>
                      <a:rPr lang="en-US" sz="2400" i="1"/>
                      <m:t>=4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line’s direction vector is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2,1,−8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plane’s normal vector is </a:t>
                </a:r>
                <a14:m>
                  <m:oMath xmlns:m="http://schemas.openxmlformats.org/officeDocument/2006/math">
                    <m:r>
                      <a:rPr lang="en-US" sz="2400" b="1" i="1"/>
                      <m:t>𝐧</m:t>
                    </m:r>
                    <m:r>
                      <a:rPr lang="en-US" sz="2400" i="1"/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/>
                        </m:ctrlPr>
                      </m:dPr>
                      <m:e>
                        <m:r>
                          <a:rPr lang="en-US" sz="2400" i="1"/>
                          <m:t>1,2,1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the angle between </a:t>
                </a:r>
                <a14:m>
                  <m:oMath xmlns:m="http://schemas.openxmlformats.org/officeDocument/2006/math">
                    <m:r>
                      <a:rPr lang="en-US" sz="2400" b="1" i="1"/>
                      <m:t>𝐯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/>
                      <m:t>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/>
                        <m:t>𝜃</m:t>
                      </m:r>
                      <m:r>
                        <a:rPr lang="en-US" sz="2400" i="1"/>
                        <m:t>=</m:t>
                      </m:r>
                      <m:func>
                        <m:funcPr>
                          <m:ctrlPr>
                            <a:rPr lang="en-US" sz="2400" i="1"/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/>
                                <m:t>cos</m:t>
                              </m:r>
                            </m:e>
                            <m:sup>
                              <m:r>
                                <a:rPr lang="en-US" sz="2400" i="1"/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4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/>
                                  </m:ctrlPr>
                                </m:fPr>
                                <m:num>
                                  <m:r>
                                    <a:rPr lang="en-US" sz="2400" b="1" i="1"/>
                                    <m:t>𝐯</m:t>
                                  </m:r>
                                  <m:r>
                                    <a:rPr lang="en-US" sz="2400" i="1"/>
                                    <m:t>∙</m:t>
                                  </m:r>
                                  <m:r>
                                    <a:rPr lang="en-US" sz="2400" b="1" i="1"/>
                                    <m:t>𝐧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/>
                                      </m:ctrlPr>
                                    </m:dPr>
                                    <m:e>
                                      <m:r>
                                        <a:rPr lang="en-US" sz="2400" b="1" i="1"/>
                                        <m:t>𝐯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/>
                                      </m:ctrlPr>
                                    </m:dPr>
                                    <m:e>
                                      <m:r>
                                        <a:rPr lang="en-US" sz="2400" b="1" i="1"/>
                                        <m:t>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/>
                        <m:t>=</m:t>
                      </m:r>
                      <m:func>
                        <m:funcPr>
                          <m:ctrlPr>
                            <a:rPr lang="en-US" sz="2400" i="1"/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/>
                                <m:t>cos</m:t>
                              </m:r>
                            </m:e>
                            <m:sup>
                              <m:r>
                                <a:rPr lang="en-US" sz="2400" i="1"/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4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/>
                                  </m:ctrlPr>
                                </m:fPr>
                                <m:num>
                                  <m:r>
                                    <a:rPr lang="en-US" sz="2400" i="1"/>
                                    <m:t>−4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/>
                                        <m:t>69∙6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/>
                        <m:t>≈101.34°.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example, the vector </a:t>
                </a:r>
                <a14:m>
                  <m:oMath xmlns:m="http://schemas.openxmlformats.org/officeDocument/2006/math">
                    <m:r>
                      <a:rPr lang="en-US" sz="2400" b="1" i="1"/>
                      <m:t>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on one side of the plane, and </a:t>
                </a:r>
                <a14:m>
                  <m:oMath xmlns:m="http://schemas.openxmlformats.org/officeDocument/2006/math">
                    <m:r>
                      <a:rPr lang="en-US" sz="2400" b="1" i="1"/>
                      <m:t>𝐯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opposite side. Since the angle from </a:t>
                </a:r>
                <a14:m>
                  <m:oMath xmlns:m="http://schemas.openxmlformats.org/officeDocument/2006/math">
                    <m:r>
                      <a:rPr lang="en-US" sz="2400" b="1" i="1"/>
                      <m:t>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plane is 90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remainder, 101.34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90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11.34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the desired angle.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88EFAF-31DF-887F-A02D-073BC6B0E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56" y="197923"/>
                <a:ext cx="11715078" cy="4246162"/>
              </a:xfrm>
              <a:prstGeom prst="rect">
                <a:avLst/>
              </a:prstGeom>
              <a:blipFill>
                <a:blip r:embed="rId2"/>
                <a:stretch>
                  <a:fillRect l="-833" t="-1148" r="-104" b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3DFDC28-3B6F-5E83-50BD-434B3B77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62" y="4699672"/>
            <a:ext cx="4176769" cy="161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06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C8C14-70DD-6B92-5EE9-557CDFC7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896" y="231506"/>
            <a:ext cx="7649256" cy="6394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36AEE-C534-BA3B-1DEF-B1F7E26072D7}"/>
              </a:ext>
            </a:extLst>
          </p:cNvPr>
          <p:cNvSpPr txBox="1"/>
          <p:nvPr/>
        </p:nvSpPr>
        <p:spPr>
          <a:xfrm>
            <a:off x="389965" y="612750"/>
            <a:ext cx="30739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Pictorial Guide to Finding the Shortest Distance Between a Point and a Line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9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09A00E-AA8E-BD1A-8AD6-87EC3584AC1E}"/>
                  </a:ext>
                </a:extLst>
              </p:cNvPr>
              <p:cNvSpPr txBox="1"/>
              <p:nvPr/>
            </p:nvSpPr>
            <p:spPr>
              <a:xfrm>
                <a:off x="475129" y="145024"/>
                <a:ext cx="11241741" cy="6567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12: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shortest distance between the line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1,2,−1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2,−3,4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the point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=(4,8,3)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Choose any point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the line. For example, when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=(1,2,−1)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Then find the vector from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which is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𝐰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4−1,8−2,3−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3,6,4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Meanwhile, the directional vector of the line is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𝐯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2,−3,4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projection of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onto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is: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𝐰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𝐰</m:t>
                          </m:r>
                        </m:num>
                        <m:den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</m:den>
                      </m:f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𝐯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29</m:t>
                          </m:r>
                        </m:den>
                      </m:f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𝐯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normal vector is found by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𝐰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from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norm</m:t>
                          </m:r>
                        </m:e>
                        <m:sub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</m:sub>
                      </m:sSub>
                      <m:r>
                        <a:rPr lang="en-US" sz="2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𝐰</m:t>
                      </m:r>
                      <m:r>
                        <a:rPr lang="en-US" sz="2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𝐰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𝐰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3,6,4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79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186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29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magnitude of this normal vector is the distance from the point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the line: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norm</m:t>
                              </m:r>
                            </m:e>
                            <m:sub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en-US" sz="20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79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186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100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≈7.78 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units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09A00E-AA8E-BD1A-8AD6-87EC3584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9" y="145024"/>
                <a:ext cx="11241741" cy="6567952"/>
              </a:xfrm>
              <a:prstGeom prst="rect">
                <a:avLst/>
              </a:prstGeom>
              <a:blipFill>
                <a:blip r:embed="rId2"/>
                <a:stretch>
                  <a:fillRect l="-597" t="-557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D0F08-3C35-C45C-94F8-1A537E1E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80" y="310841"/>
            <a:ext cx="7194065" cy="6014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99F4E7-F442-D239-925E-16C147230F06}"/>
              </a:ext>
            </a:extLst>
          </p:cNvPr>
          <p:cNvSpPr txBox="1"/>
          <p:nvPr/>
        </p:nvSpPr>
        <p:spPr>
          <a:xfrm>
            <a:off x="314662" y="548204"/>
            <a:ext cx="3048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Pictorial Guide to Finding the Shortest Distance Between a Point and a Plane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0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BE7CBA-5C9E-25AF-6847-FAC23D4229E1}"/>
                  </a:ext>
                </a:extLst>
              </p:cNvPr>
              <p:cNvSpPr txBox="1"/>
              <p:nvPr/>
            </p:nvSpPr>
            <p:spPr>
              <a:xfrm>
                <a:off x="430305" y="301214"/>
                <a:ext cx="11499925" cy="5271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Given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a direction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 line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that passes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is parallel to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𝐯</m:t>
                    </m:r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written parametrically as a function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𝑐𝑡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Using vector notation, the same line is written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𝑎𝑡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𝑏𝑡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vector whose head is located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BE7CBA-5C9E-25AF-6847-FAC23D42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" y="301214"/>
                <a:ext cx="11499925" cy="5271315"/>
              </a:xfrm>
              <a:prstGeom prst="rect">
                <a:avLst/>
              </a:prstGeom>
              <a:blipFill>
                <a:blip r:embed="rId2"/>
                <a:stretch>
                  <a:fillRect l="-848" t="-694" r="-795" b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4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D34963-22E4-EA0C-1CD0-65A61521E894}"/>
                  </a:ext>
                </a:extLst>
              </p:cNvPr>
              <p:cNvSpPr txBox="1"/>
              <p:nvPr/>
            </p:nvSpPr>
            <p:spPr>
              <a:xfrm>
                <a:off x="161365" y="366620"/>
                <a:ext cx="11887200" cy="5514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13: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the distance between point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=(1,4,3)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plane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Pick any point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the plane by choosing values for two of the variables and solving for the third. If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we get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so a point in the plane is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=(0,0,3)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vector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𝐯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1,4,0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The normal vector to the plane is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1,−3,2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Project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onto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𝐯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𝐧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𝐧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𝐧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𝐧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1,−3,2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magnitude of this vector is the distance from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=(1,4,3)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the plane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pro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𝐧</m:t>
                              </m:r>
                            </m:sub>
                          </m:s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</m:t>
                          </m:r>
                        </m:e>
                      </m:ra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≈2.94 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units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D34963-22E4-EA0C-1CD0-65A61521E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5" y="366620"/>
                <a:ext cx="11887200" cy="5514330"/>
              </a:xfrm>
              <a:prstGeom prst="rect">
                <a:avLst/>
              </a:prstGeom>
              <a:blipFill>
                <a:blip r:embed="rId2"/>
                <a:stretch>
                  <a:fillRect l="-769" t="-884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3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3D0AEA-A21C-F19F-7E06-1FC984332CEC}"/>
                  </a:ext>
                </a:extLst>
              </p:cNvPr>
              <p:cNvSpPr txBox="1"/>
              <p:nvPr/>
            </p:nvSpPr>
            <p:spPr>
              <a:xfrm>
                <a:off x="408791" y="376519"/>
                <a:ext cx="11489167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1: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parametric equation of a line passing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=(2, −1, 3)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parallel to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5,8,−4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line is represented parametrically by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2+5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=−1+8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=3−4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 in vector notation as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2,−1,3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5,8,−4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2+5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,−1+8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,3−4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Note that when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0, we obtain the vector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2,−1,3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If the foot of this vector is placed at the origin, then its head is the ordered triple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=(2, −1, 3)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3D0AEA-A21C-F19F-7E06-1FC984332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1" y="376519"/>
                <a:ext cx="11489167" cy="4893647"/>
              </a:xfrm>
              <a:prstGeom prst="rect">
                <a:avLst/>
              </a:prstGeom>
              <a:blipFill>
                <a:blip r:embed="rId2"/>
                <a:stretch>
                  <a:fillRect l="-796" t="-996" r="-849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7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E0BB9D-08BA-5258-DC36-01485CA2FB5E}"/>
                  </a:ext>
                </a:extLst>
              </p:cNvPr>
              <p:cNvSpPr txBox="1"/>
              <p:nvPr/>
            </p:nvSpPr>
            <p:spPr>
              <a:xfrm>
                <a:off x="527125" y="333487"/>
                <a:ext cx="11274014" cy="334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 segment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from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the form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direction vector of the line.</a:t>
                </a:r>
              </a:p>
              <a:p>
                <a:endParaRPr lang="en-US" sz="2400" dirty="0">
                  <a:latin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E0BB9D-08BA-5258-DC36-01485CA2F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25" y="333487"/>
                <a:ext cx="11274014" cy="3344826"/>
              </a:xfrm>
              <a:prstGeom prst="rect">
                <a:avLst/>
              </a:prstGeom>
              <a:blipFill>
                <a:blip r:embed="rId2"/>
                <a:stretch>
                  <a:fillRect l="-811" t="-1460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52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C3B565-BF59-ED50-F1FF-5D348294098D}"/>
                  </a:ext>
                </a:extLst>
              </p:cNvPr>
              <p:cNvSpPr txBox="1"/>
              <p:nvPr/>
            </p:nvSpPr>
            <p:spPr>
              <a:xfrm>
                <a:off x="419548" y="301214"/>
                <a:ext cx="11295530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2: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the parametric equation of the line segment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=(4, 2, −1)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=(7,−3,−2)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direction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found by subtracting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7−4,−3−2,−2−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3,−5,−1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Thus, the line can be written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4,2,−1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3,−5,−1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4+3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,2−5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,−1−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for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0≤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≤1.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bounds are such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=(4, 2, −1)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=(7,−3,−2)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Since there is a direction implied by increasing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this is called a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directed line segment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C3B565-BF59-ED50-F1FF-5D3482940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" y="301214"/>
                <a:ext cx="11295530" cy="4893647"/>
              </a:xfrm>
              <a:prstGeom prst="rect">
                <a:avLst/>
              </a:prstGeom>
              <a:blipFill>
                <a:blip r:embed="rId2"/>
                <a:stretch>
                  <a:fillRect l="-863" t="-996" r="-809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19DAE3-128B-3112-58FF-87F876735BA8}"/>
                  </a:ext>
                </a:extLst>
              </p:cNvPr>
              <p:cNvSpPr txBox="1"/>
              <p:nvPr/>
            </p:nvSpPr>
            <p:spPr>
              <a:xfrm>
                <a:off x="419548" y="5453691"/>
                <a:ext cx="1120946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When a line segment between two points is constructed in this manner, the bounds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always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0≤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19DAE3-128B-3112-58FF-87F876735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" y="5453691"/>
                <a:ext cx="11209468" cy="830997"/>
              </a:xfrm>
              <a:prstGeom prst="rect">
                <a:avLst/>
              </a:prstGeom>
              <a:blipFill>
                <a:blip r:embed="rId3"/>
                <a:stretch>
                  <a:fillRect l="-87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3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49B0B3-4E51-F8FF-335C-9FB46C86057A}"/>
                  </a:ext>
                </a:extLst>
              </p:cNvPr>
              <p:cNvSpPr txBox="1"/>
              <p:nvPr/>
            </p:nvSpPr>
            <p:spPr>
              <a:xfrm>
                <a:off x="301213" y="247426"/>
                <a:ext cx="11489167" cy="596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3: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the parametric equation of the line segment 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=(4, 2, −1)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=(7,−3,−2)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difference in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-values is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=5−0=5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Thus, the line segment is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4,2,−1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3,−5,−1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4,2,−1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,−1,−</m:t>
                          </m:r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4+</m:t>
                          </m:r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,2−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,−1−</m:t>
                          </m:r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for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0≤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≤5.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49B0B3-4E51-F8FF-335C-9FB46C86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13" y="247426"/>
                <a:ext cx="11489167" cy="5961632"/>
              </a:xfrm>
              <a:prstGeom prst="rect">
                <a:avLst/>
              </a:prstGeom>
              <a:blipFill>
                <a:blip r:embed="rId2"/>
                <a:stretch>
                  <a:fillRect l="-796" t="-818" r="-584" b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0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A58DF2-B05C-0F1C-0F0D-60944BB7D48C}"/>
                  </a:ext>
                </a:extLst>
              </p:cNvPr>
              <p:cNvSpPr txBox="1"/>
              <p:nvPr/>
            </p:nvSpPr>
            <p:spPr>
              <a:xfrm>
                <a:off x="276113" y="234430"/>
                <a:ext cx="11639774" cy="5451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1,2,5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2,4,−3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6,1,−2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4,8,−6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two lines defined parametrically.  (a) Are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parallel?  (b) Are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same line?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(a) The direction vector for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2,4,−3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the direction vector for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4,8,−6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(or equivalently,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), the two vectors are parallel. Thus, so are the lines.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(b) Choose a point from one line and show that the other line passes through it. In this example, choose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=(1,2,5)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from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pass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=(1,2,5)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We substitute the coordinates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attempt to solve for a unique value of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that would indicate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passes through a point in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1=6+4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2=1+8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5=−2−6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1435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From the first equation,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=−5/4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but from the second equation, we get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=1/8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Since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not unique, we conclude it is impossible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passes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=(1,2,5)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Thus,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represent two different parallel lines.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A58DF2-B05C-0F1C-0F0D-60944BB7D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3" y="234430"/>
                <a:ext cx="11639774" cy="5451364"/>
              </a:xfrm>
              <a:prstGeom prst="rect">
                <a:avLst/>
              </a:prstGeom>
              <a:blipFill>
                <a:blip r:embed="rId2"/>
                <a:stretch>
                  <a:fillRect l="-524" t="-559" r="-524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5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F0C92-A3B0-2059-52DD-B4802EDD2CF1}"/>
                  </a:ext>
                </a:extLst>
              </p:cNvPr>
              <p:cNvSpPr txBox="1"/>
              <p:nvPr/>
            </p:nvSpPr>
            <p:spPr>
              <a:xfrm>
                <a:off x="387275" y="365760"/>
                <a:ext cx="11553713" cy="600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the point of intersection of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 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1,2,−1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2,−3,4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 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1,8,9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4,−12,−2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direction vectors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2,−3,4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4,−12,−2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Since they are not scalar multiples of one another, the two lines are not parallel. To see if they intersect, we set the equations for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equal to one another, and for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for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       1+2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1+4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       2−3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8−12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  −1+4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9−2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Simplifying, we have a system of two variables in three equations: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+12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F0C92-A3B0-2059-52DD-B4802EDD2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5" y="365760"/>
                <a:ext cx="11553713" cy="6001643"/>
              </a:xfrm>
              <a:prstGeom prst="rect">
                <a:avLst/>
              </a:prstGeom>
              <a:blipFill>
                <a:blip r:embed="rId2"/>
                <a:stretch>
                  <a:fillRect l="-844" t="-812" r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2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002B47-D216-7A69-2E16-3FD9E34D9A12}"/>
                  </a:ext>
                </a:extLst>
              </p:cNvPr>
              <p:cNvSpPr txBox="1"/>
              <p:nvPr/>
            </p:nvSpPr>
            <p:spPr>
              <a:xfrm>
                <a:off x="247427" y="365760"/>
                <a:ext cx="11521440" cy="5807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One of two things happens: either we find a solution in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in which case there is an intersection point, or we do not find a solution in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in which case there is no intersection point. From the first two equations, we solve a system: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+12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=6</m:t>
                            </m:r>
                          </m:e>
                        </m:mr>
                      </m:m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box>
                        <m:box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Multiply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top</m:t>
                                      </m:r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row</m:t>
                                      </m:r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by</m:t>
                                      </m:r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 3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  </m:t>
                          </m:r>
                        </m:e>
                      </m:box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−4</m:t>
                                </m:r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+12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=6</m:t>
                            </m:r>
                          </m:e>
                        </m:mr>
                      </m:m>
                      <m:box>
                        <m:box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Distribute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then</m:t>
                                      </m:r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add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  </m:t>
                          </m:r>
                        </m:e>
                      </m:box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   6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−12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+12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=6</m:t>
                            </m:r>
                          </m:e>
                        </m:mr>
                      </m:m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→  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Thus, we have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back-substituting, we have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Does this solve the third equation? We substitute and simplify: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=8+2=10.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get a true statement. We were able to show that when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we generate the point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(5,−4,7)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when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we generate the same point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(5,−4,7)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Thus, the two lines intersect at this point.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002B47-D216-7A69-2E16-3FD9E34D9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27" y="365760"/>
                <a:ext cx="11521440" cy="5807167"/>
              </a:xfrm>
              <a:prstGeom prst="rect">
                <a:avLst/>
              </a:prstGeom>
              <a:blipFill>
                <a:blip r:embed="rId2"/>
                <a:stretch>
                  <a:fillRect l="-847" t="-839" r="-794" b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2246</Words>
  <Application>Microsoft Office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Times New Roman</vt:lpstr>
      <vt:lpstr>Office Theme</vt:lpstr>
      <vt:lpstr>Equations of Lines &amp;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 Cousland</dc:creator>
  <cp:lastModifiedBy>Beth Cousland</cp:lastModifiedBy>
  <cp:revision>2</cp:revision>
  <dcterms:created xsi:type="dcterms:W3CDTF">2024-08-31T20:14:23Z</dcterms:created>
  <dcterms:modified xsi:type="dcterms:W3CDTF">2024-09-06T14:39:39Z</dcterms:modified>
</cp:coreProperties>
</file>