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2B1C3-551D-4A50-A703-7D871B7C8B16}" v="459" dt="2024-11-03T02:21:56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99C2B1C3-551D-4A50-A703-7D871B7C8B16}"/>
    <pc:docChg chg="custSel addSld modSld">
      <pc:chgData name="Beth Cousland" userId="0add9dda42c7579b" providerId="LiveId" clId="{99C2B1C3-551D-4A50-A703-7D871B7C8B16}" dt="2024-11-03T02:21:56.022" v="944"/>
      <pc:docMkLst>
        <pc:docMk/>
      </pc:docMkLst>
      <pc:sldChg chg="addSp modSp mod modAnim">
        <pc:chgData name="Beth Cousland" userId="0add9dda42c7579b" providerId="LiveId" clId="{99C2B1C3-551D-4A50-A703-7D871B7C8B16}" dt="2024-11-03T02:10:07.116" v="783"/>
        <pc:sldMkLst>
          <pc:docMk/>
          <pc:sldMk cId="4291145971" sldId="257"/>
        </pc:sldMkLst>
        <pc:spChg chg="add mod">
          <ac:chgData name="Beth Cousland" userId="0add9dda42c7579b" providerId="LiveId" clId="{99C2B1C3-551D-4A50-A703-7D871B7C8B16}" dt="2024-11-03T01:48:29.724" v="424" actId="114"/>
          <ac:spMkLst>
            <pc:docMk/>
            <pc:sldMk cId="4291145971" sldId="257"/>
            <ac:spMk id="2" creationId="{0EB99A60-99FE-82E9-3466-EE49AFA59AAD}"/>
          </ac:spMkLst>
        </pc:spChg>
      </pc:sldChg>
      <pc:sldChg chg="addSp modSp new mod modAnim">
        <pc:chgData name="Beth Cousland" userId="0add9dda42c7579b" providerId="LiveId" clId="{99C2B1C3-551D-4A50-A703-7D871B7C8B16}" dt="2024-11-03T02:10:32.503" v="791"/>
        <pc:sldMkLst>
          <pc:docMk/>
          <pc:sldMk cId="3031780246" sldId="258"/>
        </pc:sldMkLst>
        <pc:spChg chg="add mod">
          <ac:chgData name="Beth Cousland" userId="0add9dda42c7579b" providerId="LiveId" clId="{99C2B1C3-551D-4A50-A703-7D871B7C8B16}" dt="2024-11-03T02:10:18.901" v="787" actId="20577"/>
          <ac:spMkLst>
            <pc:docMk/>
            <pc:sldMk cId="3031780246" sldId="258"/>
            <ac:spMk id="3" creationId="{B7C267CC-6FB2-44A2-45AD-7E56BAECF2FE}"/>
          </ac:spMkLst>
        </pc:spChg>
      </pc:sldChg>
      <pc:sldChg chg="addSp modSp new mod modAnim">
        <pc:chgData name="Beth Cousland" userId="0add9dda42c7579b" providerId="LiveId" clId="{99C2B1C3-551D-4A50-A703-7D871B7C8B16}" dt="2024-11-03T02:11:13.158" v="799"/>
        <pc:sldMkLst>
          <pc:docMk/>
          <pc:sldMk cId="2371205151" sldId="259"/>
        </pc:sldMkLst>
        <pc:spChg chg="add mod">
          <ac:chgData name="Beth Cousland" userId="0add9dda42c7579b" providerId="LiveId" clId="{99C2B1C3-551D-4A50-A703-7D871B7C8B16}" dt="2024-11-03T01:50:31.080" v="440" actId="6549"/>
          <ac:spMkLst>
            <pc:docMk/>
            <pc:sldMk cId="2371205151" sldId="259"/>
            <ac:spMk id="3" creationId="{12CA68B6-EBF8-2F23-B3EF-14F150E1F6FD}"/>
          </ac:spMkLst>
        </pc:spChg>
      </pc:sldChg>
      <pc:sldChg chg="addSp modSp new mod modAnim">
        <pc:chgData name="Beth Cousland" userId="0add9dda42c7579b" providerId="LiveId" clId="{99C2B1C3-551D-4A50-A703-7D871B7C8B16}" dt="2024-11-03T02:11:48.523" v="807"/>
        <pc:sldMkLst>
          <pc:docMk/>
          <pc:sldMk cId="2817229796" sldId="260"/>
        </pc:sldMkLst>
        <pc:spChg chg="add mod">
          <ac:chgData name="Beth Cousland" userId="0add9dda42c7579b" providerId="LiveId" clId="{99C2B1C3-551D-4A50-A703-7D871B7C8B16}" dt="2024-11-03T01:51:37.208" v="453" actId="6549"/>
          <ac:spMkLst>
            <pc:docMk/>
            <pc:sldMk cId="2817229796" sldId="260"/>
            <ac:spMk id="3" creationId="{77DC4126-16D9-76D3-B562-8D210D19FFA0}"/>
          </ac:spMkLst>
        </pc:spChg>
      </pc:sldChg>
      <pc:sldChg chg="addSp modSp new mod modAnim">
        <pc:chgData name="Beth Cousland" userId="0add9dda42c7579b" providerId="LiveId" clId="{99C2B1C3-551D-4A50-A703-7D871B7C8B16}" dt="2024-11-03T02:12:15.824" v="814"/>
        <pc:sldMkLst>
          <pc:docMk/>
          <pc:sldMk cId="193085964" sldId="261"/>
        </pc:sldMkLst>
        <pc:spChg chg="add mod">
          <ac:chgData name="Beth Cousland" userId="0add9dda42c7579b" providerId="LiveId" clId="{99C2B1C3-551D-4A50-A703-7D871B7C8B16}" dt="2024-11-03T01:52:10.460" v="460" actId="6549"/>
          <ac:spMkLst>
            <pc:docMk/>
            <pc:sldMk cId="193085964" sldId="261"/>
            <ac:spMk id="3" creationId="{3693BB38-7BE5-0ED1-3D86-3CCB40304240}"/>
          </ac:spMkLst>
        </pc:spChg>
      </pc:sldChg>
      <pc:sldChg chg="addSp modSp new mod modAnim">
        <pc:chgData name="Beth Cousland" userId="0add9dda42c7579b" providerId="LiveId" clId="{99C2B1C3-551D-4A50-A703-7D871B7C8B16}" dt="2024-11-03T02:21:56.022" v="944"/>
        <pc:sldMkLst>
          <pc:docMk/>
          <pc:sldMk cId="3006630065" sldId="262"/>
        </pc:sldMkLst>
        <pc:spChg chg="add mod">
          <ac:chgData name="Beth Cousland" userId="0add9dda42c7579b" providerId="LiveId" clId="{99C2B1C3-551D-4A50-A703-7D871B7C8B16}" dt="2024-11-03T02:12:38.233" v="826" actId="20577"/>
          <ac:spMkLst>
            <pc:docMk/>
            <pc:sldMk cId="3006630065" sldId="262"/>
            <ac:spMk id="3" creationId="{13E393F1-4262-327E-9B20-38A1B4CE2614}"/>
          </ac:spMkLst>
        </pc:spChg>
      </pc:sldChg>
      <pc:sldChg chg="addSp modSp new mod modAnim">
        <pc:chgData name="Beth Cousland" userId="0add9dda42c7579b" providerId="LiveId" clId="{99C2B1C3-551D-4A50-A703-7D871B7C8B16}" dt="2024-11-03T02:12:54.686" v="830"/>
        <pc:sldMkLst>
          <pc:docMk/>
          <pc:sldMk cId="2032520971" sldId="263"/>
        </pc:sldMkLst>
        <pc:spChg chg="add mod">
          <ac:chgData name="Beth Cousland" userId="0add9dda42c7579b" providerId="LiveId" clId="{99C2B1C3-551D-4A50-A703-7D871B7C8B16}" dt="2024-11-03T01:54:13.813" v="481" actId="255"/>
          <ac:spMkLst>
            <pc:docMk/>
            <pc:sldMk cId="2032520971" sldId="263"/>
            <ac:spMk id="3" creationId="{3CD4692F-453B-C515-6CB9-01E766C80A48}"/>
          </ac:spMkLst>
        </pc:spChg>
      </pc:sldChg>
      <pc:sldChg chg="addSp modSp new mod modAnim">
        <pc:chgData name="Beth Cousland" userId="0add9dda42c7579b" providerId="LiveId" clId="{99C2B1C3-551D-4A50-A703-7D871B7C8B16}" dt="2024-11-03T02:13:10.750" v="834"/>
        <pc:sldMkLst>
          <pc:docMk/>
          <pc:sldMk cId="1869335881" sldId="264"/>
        </pc:sldMkLst>
        <pc:spChg chg="add mod">
          <ac:chgData name="Beth Cousland" userId="0add9dda42c7579b" providerId="LiveId" clId="{99C2B1C3-551D-4A50-A703-7D871B7C8B16}" dt="2024-11-03T01:54:38.291" v="493" actId="20577"/>
          <ac:spMkLst>
            <pc:docMk/>
            <pc:sldMk cId="1869335881" sldId="264"/>
            <ac:spMk id="3" creationId="{637B809F-DCD5-8B7D-D611-A7B9AA82F638}"/>
          </ac:spMkLst>
        </pc:spChg>
      </pc:sldChg>
      <pc:sldChg chg="addSp modSp new mod modAnim">
        <pc:chgData name="Beth Cousland" userId="0add9dda42c7579b" providerId="LiveId" clId="{99C2B1C3-551D-4A50-A703-7D871B7C8B16}" dt="2024-11-03T02:13:47.575" v="843"/>
        <pc:sldMkLst>
          <pc:docMk/>
          <pc:sldMk cId="459689847" sldId="265"/>
        </pc:sldMkLst>
        <pc:spChg chg="add mod">
          <ac:chgData name="Beth Cousland" userId="0add9dda42c7579b" providerId="LiveId" clId="{99C2B1C3-551D-4A50-A703-7D871B7C8B16}" dt="2024-11-03T01:55:14.441" v="503" actId="20577"/>
          <ac:spMkLst>
            <pc:docMk/>
            <pc:sldMk cId="459689847" sldId="265"/>
            <ac:spMk id="3" creationId="{FE97375A-1075-D351-689D-4EDD32FB4567}"/>
          </ac:spMkLst>
        </pc:spChg>
      </pc:sldChg>
      <pc:sldChg chg="addSp modSp new mod modAnim">
        <pc:chgData name="Beth Cousland" userId="0add9dda42c7579b" providerId="LiveId" clId="{99C2B1C3-551D-4A50-A703-7D871B7C8B16}" dt="2024-11-03T02:21:45.075" v="941"/>
        <pc:sldMkLst>
          <pc:docMk/>
          <pc:sldMk cId="2001052997" sldId="266"/>
        </pc:sldMkLst>
        <pc:spChg chg="add mod">
          <ac:chgData name="Beth Cousland" userId="0add9dda42c7579b" providerId="LiveId" clId="{99C2B1C3-551D-4A50-A703-7D871B7C8B16}" dt="2024-11-03T01:56:09.610" v="516" actId="20577"/>
          <ac:spMkLst>
            <pc:docMk/>
            <pc:sldMk cId="2001052997" sldId="266"/>
            <ac:spMk id="3" creationId="{EEBE5323-7D0F-340E-8A5F-A64E766704B5}"/>
          </ac:spMkLst>
        </pc:spChg>
      </pc:sldChg>
      <pc:sldChg chg="addSp modSp new mod modAnim">
        <pc:chgData name="Beth Cousland" userId="0add9dda42c7579b" providerId="LiveId" clId="{99C2B1C3-551D-4A50-A703-7D871B7C8B16}" dt="2024-11-03T02:14:08.865" v="849"/>
        <pc:sldMkLst>
          <pc:docMk/>
          <pc:sldMk cId="2723608974" sldId="267"/>
        </pc:sldMkLst>
        <pc:spChg chg="add mod">
          <ac:chgData name="Beth Cousland" userId="0add9dda42c7579b" providerId="LiveId" clId="{99C2B1C3-551D-4A50-A703-7D871B7C8B16}" dt="2024-11-03T01:57:27.569" v="559" actId="255"/>
          <ac:spMkLst>
            <pc:docMk/>
            <pc:sldMk cId="2723608974" sldId="267"/>
            <ac:spMk id="3" creationId="{7C1B9FE8-E6E4-5C8A-BB20-540EDDEADB58}"/>
          </ac:spMkLst>
        </pc:spChg>
      </pc:sldChg>
      <pc:sldChg chg="addSp modSp new mod modAnim">
        <pc:chgData name="Beth Cousland" userId="0add9dda42c7579b" providerId="LiveId" clId="{99C2B1C3-551D-4A50-A703-7D871B7C8B16}" dt="2024-11-03T02:14:41.078" v="858"/>
        <pc:sldMkLst>
          <pc:docMk/>
          <pc:sldMk cId="1066997026" sldId="268"/>
        </pc:sldMkLst>
        <pc:spChg chg="add mod">
          <ac:chgData name="Beth Cousland" userId="0add9dda42c7579b" providerId="LiveId" clId="{99C2B1C3-551D-4A50-A703-7D871B7C8B16}" dt="2024-11-03T01:57:50.347" v="564" actId="14100"/>
          <ac:spMkLst>
            <pc:docMk/>
            <pc:sldMk cId="1066997026" sldId="268"/>
            <ac:spMk id="3" creationId="{0D310B87-AA2D-E439-C95C-B77CC9776D05}"/>
          </ac:spMkLst>
        </pc:spChg>
        <pc:spChg chg="add mod">
          <ac:chgData name="Beth Cousland" userId="0add9dda42c7579b" providerId="LiveId" clId="{99C2B1C3-551D-4A50-A703-7D871B7C8B16}" dt="2024-11-03T01:58:21" v="580" actId="20577"/>
          <ac:spMkLst>
            <pc:docMk/>
            <pc:sldMk cId="1066997026" sldId="268"/>
            <ac:spMk id="6" creationId="{B36310D4-4E2B-0FBC-F620-E9897A61C6C4}"/>
          </ac:spMkLst>
        </pc:spChg>
        <pc:spChg chg="add mod">
          <ac:chgData name="Beth Cousland" userId="0add9dda42c7579b" providerId="LiveId" clId="{99C2B1C3-551D-4A50-A703-7D871B7C8B16}" dt="2024-11-03T01:58:39.291" v="587" actId="20577"/>
          <ac:spMkLst>
            <pc:docMk/>
            <pc:sldMk cId="1066997026" sldId="268"/>
            <ac:spMk id="8" creationId="{F8D34650-B1AB-25FC-EFC0-617DC81BFB62}"/>
          </ac:spMkLst>
        </pc:spChg>
        <pc:picChg chg="add mod">
          <ac:chgData name="Beth Cousland" userId="0add9dda42c7579b" providerId="LiveId" clId="{99C2B1C3-551D-4A50-A703-7D871B7C8B16}" dt="2024-11-03T01:57:58.469" v="567" actId="14100"/>
          <ac:picMkLst>
            <pc:docMk/>
            <pc:sldMk cId="1066997026" sldId="268"/>
            <ac:picMk id="4" creationId="{3761A763-53E7-A6FE-DEEB-67D8FE83DDD4}"/>
          </ac:picMkLst>
        </pc:picChg>
      </pc:sldChg>
      <pc:sldChg chg="addSp modSp new mod modAnim">
        <pc:chgData name="Beth Cousland" userId="0add9dda42c7579b" providerId="LiveId" clId="{99C2B1C3-551D-4A50-A703-7D871B7C8B16}" dt="2024-11-03T02:15:18.904" v="867"/>
        <pc:sldMkLst>
          <pc:docMk/>
          <pc:sldMk cId="3496256199" sldId="269"/>
        </pc:sldMkLst>
        <pc:spChg chg="add mod">
          <ac:chgData name="Beth Cousland" userId="0add9dda42c7579b" providerId="LiveId" clId="{99C2B1C3-551D-4A50-A703-7D871B7C8B16}" dt="2024-11-03T02:14:51.724" v="859" actId="14100"/>
          <ac:spMkLst>
            <pc:docMk/>
            <pc:sldMk cId="3496256199" sldId="269"/>
            <ac:spMk id="3" creationId="{9F89F68E-5DD9-54B8-2A84-C42F931001A1}"/>
          </ac:spMkLst>
        </pc:spChg>
        <pc:spChg chg="add mod">
          <ac:chgData name="Beth Cousland" userId="0add9dda42c7579b" providerId="LiveId" clId="{99C2B1C3-551D-4A50-A703-7D871B7C8B16}" dt="2024-11-03T02:14:54.974" v="860" actId="14100"/>
          <ac:spMkLst>
            <pc:docMk/>
            <pc:sldMk cId="3496256199" sldId="269"/>
            <ac:spMk id="5" creationId="{548556C0-944D-6357-7524-96CF44FF1FF2}"/>
          </ac:spMkLst>
        </pc:spChg>
        <pc:spChg chg="add mod">
          <ac:chgData name="Beth Cousland" userId="0add9dda42c7579b" providerId="LiveId" clId="{99C2B1C3-551D-4A50-A703-7D871B7C8B16}" dt="2024-11-03T02:00:48.768" v="629" actId="14100"/>
          <ac:spMkLst>
            <pc:docMk/>
            <pc:sldMk cId="3496256199" sldId="269"/>
            <ac:spMk id="7" creationId="{EB0CFC98-60D0-6B93-E262-557ECAE1900C}"/>
          </ac:spMkLst>
        </pc:spChg>
      </pc:sldChg>
      <pc:sldChg chg="addSp modSp new mod modAnim">
        <pc:chgData name="Beth Cousland" userId="0add9dda42c7579b" providerId="LiveId" clId="{99C2B1C3-551D-4A50-A703-7D871B7C8B16}" dt="2024-11-03T02:17:08.084" v="901"/>
        <pc:sldMkLst>
          <pc:docMk/>
          <pc:sldMk cId="4081136785" sldId="270"/>
        </pc:sldMkLst>
        <pc:spChg chg="add mod">
          <ac:chgData name="Beth Cousland" userId="0add9dda42c7579b" providerId="LiveId" clId="{99C2B1C3-551D-4A50-A703-7D871B7C8B16}" dt="2024-11-03T02:16:24.696" v="892" actId="20577"/>
          <ac:spMkLst>
            <pc:docMk/>
            <pc:sldMk cId="4081136785" sldId="270"/>
            <ac:spMk id="3" creationId="{551FE0E7-016D-8507-7301-C319E797D809}"/>
          </ac:spMkLst>
        </pc:spChg>
      </pc:sldChg>
      <pc:sldChg chg="addSp modSp new mod modAnim">
        <pc:chgData name="Beth Cousland" userId="0add9dda42c7579b" providerId="LiveId" clId="{99C2B1C3-551D-4A50-A703-7D871B7C8B16}" dt="2024-11-03T02:17:42.136" v="908"/>
        <pc:sldMkLst>
          <pc:docMk/>
          <pc:sldMk cId="2665957109" sldId="271"/>
        </pc:sldMkLst>
        <pc:spChg chg="add mod">
          <ac:chgData name="Beth Cousland" userId="0add9dda42c7579b" providerId="LiveId" clId="{99C2B1C3-551D-4A50-A703-7D871B7C8B16}" dt="2024-11-03T02:02:42.753" v="645" actId="20577"/>
          <ac:spMkLst>
            <pc:docMk/>
            <pc:sldMk cId="2665957109" sldId="271"/>
            <ac:spMk id="3" creationId="{FDF335D9-AFCE-DEFD-0028-18174D1F5C4C}"/>
          </ac:spMkLst>
        </pc:spChg>
        <pc:spChg chg="add mod">
          <ac:chgData name="Beth Cousland" userId="0add9dda42c7579b" providerId="LiveId" clId="{99C2B1C3-551D-4A50-A703-7D871B7C8B16}" dt="2024-11-03T02:03:24.254" v="651" actId="1076"/>
          <ac:spMkLst>
            <pc:docMk/>
            <pc:sldMk cId="2665957109" sldId="271"/>
            <ac:spMk id="5" creationId="{E1D2A949-88CE-24F8-F770-03764380E166}"/>
          </ac:spMkLst>
        </pc:spChg>
      </pc:sldChg>
      <pc:sldChg chg="addSp modSp new mod modAnim">
        <pc:chgData name="Beth Cousland" userId="0add9dda42c7579b" providerId="LiveId" clId="{99C2B1C3-551D-4A50-A703-7D871B7C8B16}" dt="2024-11-03T02:18:21.356" v="919"/>
        <pc:sldMkLst>
          <pc:docMk/>
          <pc:sldMk cId="3465394116" sldId="272"/>
        </pc:sldMkLst>
        <pc:spChg chg="add mod">
          <ac:chgData name="Beth Cousland" userId="0add9dda42c7579b" providerId="LiveId" clId="{99C2B1C3-551D-4A50-A703-7D871B7C8B16}" dt="2024-11-03T02:04:18.011" v="655" actId="1076"/>
          <ac:spMkLst>
            <pc:docMk/>
            <pc:sldMk cId="3465394116" sldId="272"/>
            <ac:spMk id="3" creationId="{1B8FD5D0-C8BB-5AC2-AC99-8EDF498E032D}"/>
          </ac:spMkLst>
        </pc:spChg>
        <pc:spChg chg="add mod">
          <ac:chgData name="Beth Cousland" userId="0add9dda42c7579b" providerId="LiveId" clId="{99C2B1C3-551D-4A50-A703-7D871B7C8B16}" dt="2024-11-03T02:04:48.327" v="664" actId="20577"/>
          <ac:spMkLst>
            <pc:docMk/>
            <pc:sldMk cId="3465394116" sldId="272"/>
            <ac:spMk id="5" creationId="{0CB4DCF7-712C-5799-0CD1-CF10039C4430}"/>
          </ac:spMkLst>
        </pc:spChg>
        <pc:spChg chg="add mod">
          <ac:chgData name="Beth Cousland" userId="0add9dda42c7579b" providerId="LiveId" clId="{99C2B1C3-551D-4A50-A703-7D871B7C8B16}" dt="2024-11-03T02:05:28.609" v="679" actId="20577"/>
          <ac:spMkLst>
            <pc:docMk/>
            <pc:sldMk cId="3465394116" sldId="272"/>
            <ac:spMk id="8" creationId="{62FBE220-03E1-C5E5-7538-3C23D0CDF967}"/>
          </ac:spMkLst>
        </pc:spChg>
        <pc:spChg chg="add mod">
          <ac:chgData name="Beth Cousland" userId="0add9dda42c7579b" providerId="LiveId" clId="{99C2B1C3-551D-4A50-A703-7D871B7C8B16}" dt="2024-11-03T02:05:56.350" v="685" actId="1076"/>
          <ac:spMkLst>
            <pc:docMk/>
            <pc:sldMk cId="3465394116" sldId="272"/>
            <ac:spMk id="10" creationId="{A6D88AEC-C0A6-8E8B-4B5D-A2A354A5F656}"/>
          </ac:spMkLst>
        </pc:spChg>
        <pc:spChg chg="add mod">
          <ac:chgData name="Beth Cousland" userId="0add9dda42c7579b" providerId="LiveId" clId="{99C2B1C3-551D-4A50-A703-7D871B7C8B16}" dt="2024-11-03T02:06:20.195" v="690" actId="20577"/>
          <ac:spMkLst>
            <pc:docMk/>
            <pc:sldMk cId="3465394116" sldId="272"/>
            <ac:spMk id="12" creationId="{D006FA62-3EBC-EE7B-7DE5-08EFDD0103A3}"/>
          </ac:spMkLst>
        </pc:spChg>
        <pc:picChg chg="add mod">
          <ac:chgData name="Beth Cousland" userId="0add9dda42c7579b" providerId="LiveId" clId="{99C2B1C3-551D-4A50-A703-7D871B7C8B16}" dt="2024-11-03T02:05:52.829" v="684" actId="1076"/>
          <ac:picMkLst>
            <pc:docMk/>
            <pc:sldMk cId="3465394116" sldId="272"/>
            <ac:picMk id="6" creationId="{E8803E49-4E06-0292-000D-1AC5DA7B8B70}"/>
          </ac:picMkLst>
        </pc:picChg>
      </pc:sldChg>
      <pc:sldChg chg="addSp modSp new mod modAnim">
        <pc:chgData name="Beth Cousland" userId="0add9dda42c7579b" providerId="LiveId" clId="{99C2B1C3-551D-4A50-A703-7D871B7C8B16}" dt="2024-11-03T02:19:26.857" v="937"/>
        <pc:sldMkLst>
          <pc:docMk/>
          <pc:sldMk cId="2485072171" sldId="273"/>
        </pc:sldMkLst>
        <pc:spChg chg="add mod">
          <ac:chgData name="Beth Cousland" userId="0add9dda42c7579b" providerId="LiveId" clId="{99C2B1C3-551D-4A50-A703-7D871B7C8B16}" dt="2024-11-03T02:18:52.046" v="927" actId="6549"/>
          <ac:spMkLst>
            <pc:docMk/>
            <pc:sldMk cId="2485072171" sldId="273"/>
            <ac:spMk id="3" creationId="{CB8AE960-6491-35E2-8342-F48445E91186}"/>
          </ac:spMkLst>
        </pc:spChg>
        <pc:spChg chg="add mod">
          <ac:chgData name="Beth Cousland" userId="0add9dda42c7579b" providerId="LiveId" clId="{99C2B1C3-551D-4A50-A703-7D871B7C8B16}" dt="2024-11-03T02:19:04.459" v="932" actId="6549"/>
          <ac:spMkLst>
            <pc:docMk/>
            <pc:sldMk cId="2485072171" sldId="273"/>
            <ac:spMk id="5" creationId="{F59249FD-6DA3-90CA-A465-8A73FBE1096B}"/>
          </ac:spMkLst>
        </pc:spChg>
        <pc:spChg chg="add mod">
          <ac:chgData name="Beth Cousland" userId="0add9dda42c7579b" providerId="LiveId" clId="{99C2B1C3-551D-4A50-A703-7D871B7C8B16}" dt="2024-11-03T02:09:31.411" v="779" actId="13926"/>
          <ac:spMkLst>
            <pc:docMk/>
            <pc:sldMk cId="2485072171" sldId="273"/>
            <ac:spMk id="7" creationId="{F3412C7A-3021-7655-1D76-1E2F2DADE3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895BD-45EC-2CD7-1A37-9C295C733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B95F5-8F6D-3ECB-3FD9-A1823AF06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6753-A65C-A5E0-3D46-C3EC09C1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0C8F9-E795-FE08-369A-2E57686C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90287-3CB1-9463-A78A-64EECD51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39C2-1414-E347-E95B-5D9FD260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903AB-79E1-CD72-C3BB-955E7F3CD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D29C-D231-1583-CFC5-AE22E907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37F03-59F6-1995-B6EE-5D0BE00E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98C79-E07F-1FF0-EBCD-280D961F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6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CD6EA3-393F-75FA-F2CF-27A2D771A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8E197-E01F-33A0-60FC-D2C64ED48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9E4F5-8831-FDFB-FB7E-A269CE56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C07B4-4F40-063A-93B4-F16059B8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20F0-2060-D9C0-2BF1-5D61A619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9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5AFF6-E798-B2AB-CEB9-7D0B2C024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8FA56-FA17-3003-A71E-8A4AA0859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B7EDC-9F8E-1886-E9E0-980A05C0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B6EB1-F23C-292C-7003-4A258A54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E2AE2-1EB3-9811-BCAA-D64F68BB6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8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339F3-4340-1D3A-49E5-079E4472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77016-0EC0-B7E2-FB9A-794F885C4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1D1AF-680D-6BD1-D4E0-8EC520B1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0631F-5650-CC74-CB57-AF0078A7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BDE7F-8014-C4E8-6EA3-AA256A15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9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83EDD-ADD8-0AA3-748F-ACE57A61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BFAFA-3F0F-F082-73C3-30BD101C7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9D36C-D08D-6BF0-D0D1-5C86F715E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63E5B-6E63-6E87-C4C3-7055249D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79E3C-6939-0C05-95CB-8611EC97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E5622-3C20-2B9B-33E8-301446A5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0DF9-62EC-4297-F713-3DEA8FC6E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8858D-45BA-6278-8F9E-9D4339D7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57A00-2B39-35E1-AD02-8A02BFBBE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CE0BA-4F8E-A242-1D75-5199CB691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10C5A4-D3BB-5E02-06A9-0AA9B24DC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434640-C2CE-EC42-DAD7-D10F9A6F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7910FB-78F6-B7E9-D440-13927FDE8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464B8-55CB-BA7E-04BC-8C35275A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2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1E61-358F-E833-5713-27ABA7109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3EC73-720C-CA35-D556-96F957CD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24D4B5-6E94-C2BC-E440-E25F65F3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6847D-E5A6-BE2B-1B63-879637F4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2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24E64-B814-7A9C-4182-95F3D83A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15FE8-BEE5-93AD-887C-20A00379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CE925-A599-6918-D91D-2B9C2DD0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3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50DA-5E34-593A-3D3E-3FD94AC7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D1FC5-AAF5-40D8-B982-930E1654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674FA-3B8E-EC3B-E5B4-3F0877334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8FA1C-5369-B4AA-AEDB-52AAECAD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1B7CB-11C8-6681-B1A3-0A9C1012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CD8D2-3911-78D9-6BFA-52CC096F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EB7D4-E9B8-9DE8-E28F-5DC114C0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F8DD3-566A-B4C4-812A-CBCEAFC4A1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6E69F-F31A-E8C2-0C9A-45BD3C372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C3B2F-A118-80C1-2BDE-3256580B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88889-2689-509C-AC49-2108FF0C4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E5C1E-41CF-C966-8CEC-BEB090F0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A36C8-3A8B-DDB7-9080-1D62A563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BC7C9-4850-0340-DEE6-064AB6190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36B70-AB3D-7CE1-806B-7ED678A7D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98D550-279C-4C8A-AFC4-B17450AF13E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D021A-A737-E2AB-3189-CABED62A4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1E541-0FF1-34DA-BFDD-A58BCB6CA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2E6893-4FF9-4A6E-927E-995B64DC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4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DC573-66CE-5A6C-3741-69AD3F17ED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 Integrals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79CE6-C20C-8794-1234-ADF0CA0A4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166748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97375A-1075-D351-689D-4EDD32FB4567}"/>
                  </a:ext>
                </a:extLst>
              </p:cNvPr>
              <p:cNvSpPr txBox="1"/>
              <p:nvPr/>
            </p:nvSpPr>
            <p:spPr>
              <a:xfrm>
                <a:off x="398033" y="376517"/>
                <a:ext cx="11370833" cy="59085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integral then sums (in the sense of integration) all of the dot products along the path.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result of the line integral is positive, then 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had a net positive effect on the particle’s movement.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line integral is negative, then 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had a net negative effect on the particle’s movement.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line integral is 0, then 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had a net-zero effect on the particle’s movement.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take the descriptive form of the line integral and make substitutions: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𝐓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</m:e>
                      </m:nary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cancels, so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shorthand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E97375A-1075-D351-689D-4EDD32FB4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33" y="376517"/>
                <a:ext cx="11370833" cy="5908541"/>
              </a:xfrm>
              <a:prstGeom prst="rect">
                <a:avLst/>
              </a:prstGeom>
              <a:blipFill>
                <a:blip r:embed="rId2"/>
                <a:stretch>
                  <a:fillRect l="-429" t="-619" b="-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68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BE5323-7D0F-340E-8A5F-A64E766704B5}"/>
                  </a:ext>
                </a:extLst>
              </p:cNvPr>
              <p:cNvSpPr txBox="1"/>
              <p:nvPr/>
            </p:nvSpPr>
            <p:spPr>
              <a:xfrm>
                <a:off x="430305" y="279699"/>
                <a:ext cx="11005073" cy="4855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integral below is a common alternative way to express a line integral: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this form, the expression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been expanded, 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denoted as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It’s important to remember that this is equivalent to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is a single integral in variable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integrals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𝐓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&amp;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all equivalent. These line integrals are used to show the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done by a vector field on a particle. If the path is a loop, the movement of a particle along the loop is called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circulation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BE5323-7D0F-340E-8A5F-A64E76670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5" y="279699"/>
                <a:ext cx="11005073" cy="4855560"/>
              </a:xfrm>
              <a:prstGeom prst="rect">
                <a:avLst/>
              </a:prstGeom>
              <a:blipFill>
                <a:blip r:embed="rId2"/>
                <a:stretch>
                  <a:fillRect l="-499" t="-754" r="-443" b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0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1B9FE8-E6E4-5C8A-BB20-540EDDEADB58}"/>
                  </a:ext>
                </a:extLst>
              </p:cNvPr>
              <p:cNvSpPr txBox="1"/>
              <p:nvPr/>
            </p:nvSpPr>
            <p:spPr>
              <a:xfrm>
                <a:off x="666974" y="387275"/>
                <a:ext cx="10800678" cy="55400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usual process to determine a line integral is the following: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Parameterize the path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variable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will give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It will also give the bounds of integration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2) 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will give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3)  Substitute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(from Step 1) into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will give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4) 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will be a function in terms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lvl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5) 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Integrate the result from Step 4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evaluate at the bounds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1B9FE8-E6E4-5C8A-BB20-540EDDEA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74" y="387275"/>
                <a:ext cx="10800678" cy="5540043"/>
              </a:xfrm>
              <a:prstGeom prst="rect">
                <a:avLst/>
              </a:prstGeom>
              <a:blipFill>
                <a:blip r:embed="rId2"/>
                <a:stretch>
                  <a:fillRect l="-564" t="-661" r="-621" b="-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60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310B87-AA2D-E439-C95C-B77CC9776D05}"/>
                  </a:ext>
                </a:extLst>
              </p:cNvPr>
              <p:cNvSpPr txBox="1"/>
              <p:nvPr/>
            </p:nvSpPr>
            <p:spPr>
              <a:xfrm>
                <a:off x="505609" y="247426"/>
                <a:ext cx="11123407" cy="1692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line segment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=(4,0)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=(0,4)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A sketch of 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(in bold-black, with its direction shown by an arrow) with the vectors of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show that the vector field generally points in the same direction as the direction of movement along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we expect that the line integral will be positive.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310B87-AA2D-E439-C95C-B77CC9776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247426"/>
                <a:ext cx="11123407" cy="1692002"/>
              </a:xfrm>
              <a:prstGeom prst="rect">
                <a:avLst/>
              </a:prstGeom>
              <a:blipFill>
                <a:blip r:embed="rId2"/>
                <a:stretch>
                  <a:fillRect l="-493" t="-26715" r="-438" b="-4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761A763-53E7-A6FE-DEEB-67D8FE83D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87" y="2290426"/>
            <a:ext cx="3851660" cy="332506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36310D4-4E2B-0FBC-F620-E9897A61C6C4}"/>
                  </a:ext>
                </a:extLst>
              </p:cNvPr>
              <p:cNvSpPr txBox="1"/>
              <p:nvPr/>
            </p:nvSpPr>
            <p:spPr>
              <a:xfrm>
                <a:off x="5284694" y="2024360"/>
                <a:ext cx="6094206" cy="17066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follow the steps listed previously.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arenR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Parameterize 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variable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4,0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−4,4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0≤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36310D4-4E2B-0FBC-F620-E9897A61C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694" y="2024360"/>
                <a:ext cx="6094206" cy="1706621"/>
              </a:xfrm>
              <a:prstGeom prst="rect">
                <a:avLst/>
              </a:prstGeom>
              <a:blipFill>
                <a:blip r:embed="rId4"/>
                <a:stretch>
                  <a:fillRect l="-900" t="-26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D34650-B1AB-25FC-EFC0-617DC81BFB62}"/>
                  </a:ext>
                </a:extLst>
              </p:cNvPr>
              <p:cNvSpPr txBox="1"/>
              <p:nvPr/>
            </p:nvSpPr>
            <p:spPr>
              <a:xfrm>
                <a:off x="5284694" y="4229410"/>
                <a:ext cx="6094206" cy="1378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2) 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−4,4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D34650-B1AB-25FC-EFC0-617DC81BF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694" y="4229410"/>
                <a:ext cx="6094206" cy="1378326"/>
              </a:xfrm>
              <a:prstGeom prst="rect">
                <a:avLst/>
              </a:prstGeom>
              <a:blipFill>
                <a:blip r:embed="rId5"/>
                <a:stretch>
                  <a:fillRect l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99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89F68E-5DD9-54B8-2A84-C42F931001A1}"/>
                  </a:ext>
                </a:extLst>
              </p:cNvPr>
              <p:cNvSpPr txBox="1"/>
              <p:nvPr/>
            </p:nvSpPr>
            <p:spPr>
              <a:xfrm>
                <a:off x="572844" y="609008"/>
                <a:ext cx="9452101" cy="10195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3)  Substitute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=4−4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(from Step 1) into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,4−4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89F68E-5DD9-54B8-2A84-C42F93100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4" y="609008"/>
                <a:ext cx="9452101" cy="1019574"/>
              </a:xfrm>
              <a:prstGeom prst="rect">
                <a:avLst/>
              </a:prstGeom>
              <a:blipFill>
                <a:blip r:embed="rId2"/>
                <a:stretch>
                  <a:fillRect l="-580" t="-3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8556C0-944D-6357-7524-96CF44FF1FF2}"/>
                  </a:ext>
                </a:extLst>
              </p:cNvPr>
              <p:cNvSpPr txBox="1"/>
              <p:nvPr/>
            </p:nvSpPr>
            <p:spPr>
              <a:xfrm>
                <a:off x="572844" y="2269071"/>
                <a:ext cx="8571155" cy="1270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4)  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,4−4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−4,4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8556C0-944D-6357-7524-96CF44FF1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4" y="2269071"/>
                <a:ext cx="8571155" cy="1270989"/>
              </a:xfrm>
              <a:prstGeom prst="rect">
                <a:avLst/>
              </a:prstGeom>
              <a:blipFill>
                <a:blip r:embed="rId3"/>
                <a:stretch>
                  <a:fillRect l="-640" t="-2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0CFC98-60D0-6B93-E262-557ECAE1900C}"/>
                  </a:ext>
                </a:extLst>
              </p:cNvPr>
              <p:cNvSpPr txBox="1"/>
              <p:nvPr/>
            </p:nvSpPr>
            <p:spPr>
              <a:xfrm>
                <a:off x="572844" y="3996772"/>
                <a:ext cx="11185263" cy="2252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5)  Integrate the result from Step 4 with respect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16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positive quantity of the line integral suggests that particle is “helped” by the vector field as it moves along 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0CFC98-60D0-6B93-E262-557ECAE19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4" y="3996772"/>
                <a:ext cx="11185263" cy="2252220"/>
              </a:xfrm>
              <a:prstGeom prst="rect">
                <a:avLst/>
              </a:prstGeom>
              <a:blipFill>
                <a:blip r:embed="rId4"/>
                <a:stretch>
                  <a:fillRect l="-490" t="-1626" r="-436" b="-3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25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1FE0E7-016D-8507-7301-C319E797D809}"/>
                  </a:ext>
                </a:extLst>
              </p:cNvPr>
              <p:cNvSpPr txBox="1"/>
              <p:nvPr/>
            </p:nvSpPr>
            <p:spPr>
              <a:xfrm>
                <a:off x="344245" y="275761"/>
                <a:ext cx="11349317" cy="5430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line segment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=(1,2,−4)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=(3,5,1)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line segment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parameterized as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,−4+5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      0≤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,−4+5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2,3,5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Substitute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=1+2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=2+3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=−4+5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into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0" algn="just">
                  <a:lnSpc>
                    <a:spcPct val="115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1+2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(2+3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),(2+3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(−4+5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1FE0E7-016D-8507-7301-C319E797D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5" y="275761"/>
                <a:ext cx="11349317" cy="5430076"/>
              </a:xfrm>
              <a:prstGeom prst="rect">
                <a:avLst/>
              </a:prstGeom>
              <a:blipFill>
                <a:blip r:embed="rId2"/>
                <a:stretch>
                  <a:fillRect l="-430" t="-8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13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F335D9-AFCE-DEFD-0028-18174D1F5C4C}"/>
                  </a:ext>
                </a:extLst>
              </p:cNvPr>
              <p:cNvSpPr txBox="1"/>
              <p:nvPr/>
            </p:nvSpPr>
            <p:spPr>
              <a:xfrm>
                <a:off x="387275" y="290457"/>
                <a:ext cx="11274014" cy="3463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Simplified,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145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 6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+2, 25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+18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 6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+2, 25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+18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2,3,5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15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+5(25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−37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+18)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 algn="just">
                  <a:lnSpc>
                    <a:spcPct val="115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143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−160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+98.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F335D9-AFCE-DEFD-0028-18174D1F5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5" y="290457"/>
                <a:ext cx="11274014" cy="3463256"/>
              </a:xfrm>
              <a:prstGeom prst="rect">
                <a:avLst/>
              </a:prstGeom>
              <a:blipFill>
                <a:blip r:embed="rId2"/>
                <a:stretch>
                  <a:fillRect l="-487" t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D2A949-88CE-24F8-F770-03764380E166}"/>
                  </a:ext>
                </a:extLst>
              </p:cNvPr>
              <p:cNvSpPr txBox="1"/>
              <p:nvPr/>
            </p:nvSpPr>
            <p:spPr>
              <a:xfrm>
                <a:off x="458993" y="3753713"/>
                <a:ext cx="11130578" cy="2671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integrate with respect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143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−160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+98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143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−80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+98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143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−80+98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197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197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 positive quantity, indicating that the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“helped” the particle as it moved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=(1,2,−4)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=(3,5,1)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D2A949-88CE-24F8-F770-03764380E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93" y="3753713"/>
                <a:ext cx="11130578" cy="2671757"/>
              </a:xfrm>
              <a:prstGeom prst="rect">
                <a:avLst/>
              </a:prstGeom>
              <a:blipFill>
                <a:blip r:embed="rId3"/>
                <a:stretch>
                  <a:fillRect l="-438" t="-1370" r="-493"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95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8FD5D0-C8BB-5AC2-AC99-8EDF498E032D}"/>
                  </a:ext>
                </a:extLst>
              </p:cNvPr>
              <p:cNvSpPr txBox="1"/>
              <p:nvPr/>
            </p:nvSpPr>
            <p:spPr>
              <a:xfrm>
                <a:off x="346935" y="354005"/>
                <a:ext cx="6094206" cy="1099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Evaluate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arc of the parabola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(0,0) to (2,4), followed by a straight line from (2,4) back to (0,0).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8FD5D0-C8BB-5AC2-AC99-8EDF498E0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5" y="354005"/>
                <a:ext cx="6094206" cy="1099275"/>
              </a:xfrm>
              <a:prstGeom prst="rect">
                <a:avLst/>
              </a:prstGeom>
              <a:blipFill>
                <a:blip r:embed="rId2"/>
                <a:stretch>
                  <a:fillRect l="-900" t="-41111" r="-800" b="-1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B4DCF7-712C-5799-0CD1-CF10039C4430}"/>
                  </a:ext>
                </a:extLst>
              </p:cNvPr>
              <p:cNvSpPr txBox="1"/>
              <p:nvPr/>
            </p:nvSpPr>
            <p:spPr>
              <a:xfrm>
                <a:off x="346935" y="1771897"/>
                <a:ext cx="6094206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the integral form, we see that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composed of two smaller paths.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the parabolic arc,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the line.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the parametrizations are</a:t>
                </a:r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B4DCF7-712C-5799-0CD1-CF10039C4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5" y="1771897"/>
                <a:ext cx="6094206" cy="2308324"/>
              </a:xfrm>
              <a:prstGeom prst="rect">
                <a:avLst/>
              </a:prstGeom>
              <a:blipFill>
                <a:blip r:embed="rId3"/>
                <a:stretch>
                  <a:fillRect l="-900" t="-1587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8803E49-4E06-0292-000D-1AC5DA7B8B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066" y="438672"/>
            <a:ext cx="2673824" cy="257041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FBE220-03E1-C5E5-7538-3C23D0CDF967}"/>
                  </a:ext>
                </a:extLst>
              </p:cNvPr>
              <p:cNvSpPr txBox="1"/>
              <p:nvPr/>
            </p:nvSpPr>
            <p:spPr>
              <a:xfrm>
                <a:off x="346935" y="4398838"/>
                <a:ext cx="6094206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: 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  0≤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≤2,</m:t>
                      </m:r>
                    </m:oMath>
                  </m:oMathPara>
                </a14:m>
                <a:endParaRPr lang="en-US" b="0" i="0" dirty="0">
                  <a:latin typeface="Cambria Math" panose="02040503050406030204" pitchFamily="18" charset="0"/>
                </a:endParaRPr>
              </a:p>
              <a:p>
                <a:pPr/>
                <a:endParaRPr lang="en-US" b="0" i="1" dirty="0">
                  <a:solidFill>
                    <a:srgbClr val="836967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0">
                          <a:latin typeface="Cambria Math" panose="02040503050406030204" pitchFamily="18" charset="0"/>
                        </a:rPr>
                        <m:t>:  </m:t>
                      </m:r>
                      <m:sSub>
                        <m:sSub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2−2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,4−4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,  0≤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≤1.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FBE220-03E1-C5E5-7538-3C23D0CDF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5" y="4398838"/>
                <a:ext cx="6094206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6D88AEC-C0A6-8E8B-4B5D-A2A354A5F656}"/>
              </a:ext>
            </a:extLst>
          </p:cNvPr>
          <p:cNvSpPr txBox="1"/>
          <p:nvPr/>
        </p:nvSpPr>
        <p:spPr>
          <a:xfrm>
            <a:off x="7361312" y="3429000"/>
            <a:ext cx="3910012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such cases, the entire path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the union of its sub-paths, so that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6FA62-3EBC-EE7B-7DE5-08EFDD0103A3}"/>
                  </a:ext>
                </a:extLst>
              </p:cNvPr>
              <p:cNvSpPr txBox="1"/>
              <p:nvPr/>
            </p:nvSpPr>
            <p:spPr>
              <a:xfrm>
                <a:off x="6097794" y="4383831"/>
                <a:ext cx="6094206" cy="17290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𝐅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𝐅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</m:nary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:endParaRPr lang="en-US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𝐅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  <m:r>
                        <a:rPr lang="en-US" b="0" i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𝐅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  <m:r>
                        <a:rPr lang="en-US" b="0" i="0">
                          <a:latin typeface="Cambria Math" panose="02040503050406030204" pitchFamily="18" charset="0"/>
                        </a:rPr>
                        <m:t> 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6FA62-3EBC-EE7B-7DE5-08EFDD010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794" y="4383831"/>
                <a:ext cx="6094206" cy="17290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39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8AE960-6491-35E2-8342-F48445E91186}"/>
                  </a:ext>
                </a:extLst>
              </p:cNvPr>
              <p:cNvSpPr txBox="1"/>
              <p:nvPr/>
            </p:nvSpPr>
            <p:spPr>
              <a:xfrm>
                <a:off x="344245" y="290456"/>
                <a:ext cx="4539727" cy="58825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the last slide,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paths are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: 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  0≤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≤2,</m:t>
                      </m:r>
                    </m:oMath>
                  </m:oMathPara>
                </a14:m>
                <a:endParaRPr lang="en-US" b="0" i="0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solidFill>
                    <a:srgbClr val="836967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0">
                          <a:latin typeface="Cambria Math" panose="02040503050406030204" pitchFamily="18" charset="0"/>
                        </a:rPr>
                        <m:t>:  </m:t>
                      </m:r>
                      <m:sSub>
                        <m:sSub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2−2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,4−4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,  0≤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≤1.</m:t>
                      </m:r>
                    </m:oMath>
                  </m:oMathPara>
                </a14:m>
                <a:endParaRPr lang="en-US" dirty="0"/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parabolic arc,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1,2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8AE960-6491-35E2-8342-F48445E91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5" y="290456"/>
                <a:ext cx="4539727" cy="5882572"/>
              </a:xfrm>
              <a:prstGeom prst="rect">
                <a:avLst/>
              </a:prstGeom>
              <a:blipFill>
                <a:blip r:embed="rId2"/>
                <a:stretch>
                  <a:fillRect l="-1074" t="-622" r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59249FD-6DA3-90CA-A465-8A73FBE1096B}"/>
                  </a:ext>
                </a:extLst>
              </p:cNvPr>
              <p:cNvSpPr txBox="1"/>
              <p:nvPr/>
            </p:nvSpPr>
            <p:spPr>
              <a:xfrm>
                <a:off x="5510605" y="294637"/>
                <a:ext cx="6094206" cy="3864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line,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−2,−4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−16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+8,  4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−16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+8, 4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−8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−2,−4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+64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−32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+32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59249FD-6DA3-90CA-A465-8A73FBE10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605" y="294637"/>
                <a:ext cx="6094206" cy="3864391"/>
              </a:xfrm>
              <a:prstGeom prst="rect">
                <a:avLst/>
              </a:prstGeom>
              <a:blipFill>
                <a:blip r:embed="rId3"/>
                <a:stretch>
                  <a:fillRect l="-900" t="-11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412C7A-3021-7655-1D76-1E2F2DADE3AB}"/>
                  </a:ext>
                </a:extLst>
              </p:cNvPr>
              <p:cNvSpPr txBox="1"/>
              <p:nvPr/>
            </p:nvSpPr>
            <p:spPr>
              <a:xfrm>
                <a:off x="5510605" y="5114280"/>
                <a:ext cx="6094206" cy="11660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=12+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32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(There is a faster way…)</a:t>
                </a:r>
                <a:endParaRPr lang="en-US" sz="14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412C7A-3021-7655-1D76-1E2F2DADE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605" y="5114280"/>
                <a:ext cx="6094206" cy="1166088"/>
              </a:xfrm>
              <a:prstGeom prst="rect">
                <a:avLst/>
              </a:prstGeom>
              <a:blipFill>
                <a:blip r:embed="rId4"/>
                <a:stretch>
                  <a:fillRect l="-900" t="-37696" b="-13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0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B99A60-99FE-82E9-3466-EE49AFA59AAD}"/>
                  </a:ext>
                </a:extLst>
              </p:cNvPr>
              <p:cNvSpPr txBox="1"/>
              <p:nvPr/>
            </p:nvSpPr>
            <p:spPr>
              <a:xfrm>
                <a:off x="419548" y="365760"/>
                <a:ext cx="1096204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are three types of line integrals, each answering a different question.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scalar line integral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gives the area of a sheet below a surface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above a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the </a:t>
                </a:r>
                <a:r>
                  <a:rPr 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work line integral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gives the net work being done on an object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along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path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under the effect of a vector field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 line integral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gives the net flow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through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path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under the effect of a vector field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B99A60-99FE-82E9-3466-EE49AFA59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8" y="365760"/>
                <a:ext cx="10962043" cy="2862322"/>
              </a:xfrm>
              <a:prstGeom prst="rect">
                <a:avLst/>
              </a:prstGeom>
              <a:blipFill>
                <a:blip r:embed="rId2"/>
                <a:stretch>
                  <a:fillRect l="-501" t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14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C267CC-6FB2-44A2-45AD-7E56BAECF2FE}"/>
                  </a:ext>
                </a:extLst>
              </p:cNvPr>
              <p:cNvSpPr txBox="1"/>
              <p:nvPr/>
            </p:nvSpPr>
            <p:spPr>
              <a:xfrm>
                <a:off x="400723" y="275942"/>
                <a:ext cx="11077686" cy="5544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continuous function (surface)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path on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parametrized by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scalar line integral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along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integral is in variable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can be written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value of a scalar line integral is the area of a “sheet” above the path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the surface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C267CC-6FB2-44A2-45AD-7E56BAECF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23" y="275942"/>
                <a:ext cx="11077686" cy="5544659"/>
              </a:xfrm>
              <a:prstGeom prst="rect">
                <a:avLst/>
              </a:prstGeom>
              <a:blipFill>
                <a:blip r:embed="rId2"/>
                <a:stretch>
                  <a:fillRect l="-605" t="-549" r="-550" b="-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78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2CA68B6-EBF8-2F23-B3EF-14F150E1F6FD}"/>
                  </a:ext>
                </a:extLst>
              </p:cNvPr>
              <p:cNvSpPr txBox="1"/>
              <p:nvPr/>
            </p:nvSpPr>
            <p:spPr>
              <a:xfrm>
                <a:off x="325418" y="173816"/>
                <a:ext cx="11561781" cy="5938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𝑑𝑠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straight line from (2,1) to (6,4).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Parametrize 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first, noting that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6−2, 4−1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4, 3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direction vector of the line segment: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4,3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2+4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for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0≤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4, 3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obtain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=2+4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=1+3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These are substituted into the integrand, and simplified: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2+4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(1+3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+16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+7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5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20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+16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+7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20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770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2CA68B6-EBF8-2F23-B3EF-14F150E1F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18" y="173816"/>
                <a:ext cx="11561781" cy="5938998"/>
              </a:xfrm>
              <a:prstGeom prst="rect">
                <a:avLst/>
              </a:prstGeom>
              <a:blipFill>
                <a:blip r:embed="rId2"/>
                <a:stretch>
                  <a:fillRect l="-422" t="-7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20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DC4126-16D9-76D3-B562-8D210D19FFA0}"/>
                  </a:ext>
                </a:extLst>
              </p:cNvPr>
              <p:cNvSpPr txBox="1"/>
              <p:nvPr/>
            </p:nvSpPr>
            <p:spPr>
              <a:xfrm>
                <a:off x="443752" y="135829"/>
                <a:ext cx="11185263" cy="6268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𝑑𝑠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arc of the parabola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(−1,1)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(3,9)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parametrized: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  for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1, 2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(2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1+4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1+4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integrand is now written in terms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evaluated using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u-du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substitution: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1+4</m:t>
                                      </m:r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1+4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(3)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1+4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37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)≈17.82.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DC4126-16D9-76D3-B562-8D210D19F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2" y="135829"/>
                <a:ext cx="11185263" cy="6268767"/>
              </a:xfrm>
              <a:prstGeom prst="rect">
                <a:avLst/>
              </a:prstGeom>
              <a:blipFill>
                <a:blip r:embed="rId2"/>
                <a:stretch>
                  <a:fillRect l="-490" t="-7191" r="-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22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93BB38-7BE5-0ED1-3D86-3CCB40304240}"/>
                  </a:ext>
                </a:extLst>
              </p:cNvPr>
              <p:cNvSpPr txBox="1"/>
              <p:nvPr/>
            </p:nvSpPr>
            <p:spPr>
              <a:xfrm>
                <a:off x="357692" y="155844"/>
                <a:ext cx="11454204" cy="54809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some cases, a numerical method needs to be used to evaluate the integral.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𝑑𝑠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curve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(1,1) to (2,8).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parametrized as: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for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1,3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(3</m:t>
                            </m:r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1+9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integrand is now written in terms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1+9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1+9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1+9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numerical methods, this integral evaluates to approximately 1029.1 units.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93BB38-7BE5-0ED1-3D86-3CCB40304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92" y="155844"/>
                <a:ext cx="11454204" cy="5480988"/>
              </a:xfrm>
              <a:prstGeom prst="rect">
                <a:avLst/>
              </a:prstGeom>
              <a:blipFill>
                <a:blip r:embed="rId2"/>
                <a:stretch>
                  <a:fillRect l="-479" t="-667" b="-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E393F1-4262-327E-9B20-38A1B4CE2614}"/>
                  </a:ext>
                </a:extLst>
              </p:cNvPr>
              <p:cNvSpPr txBox="1"/>
              <p:nvPr/>
            </p:nvSpPr>
            <p:spPr>
              <a:xfrm>
                <a:off x="462579" y="290456"/>
                <a:ext cx="11349317" cy="4457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vector field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let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directed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path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parametrized by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word “directed” means that the path must be traversed in a specified direction.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vector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(work)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line integral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along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line integral of this form is also defined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the vector field is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parametrized by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3E393F1-4262-327E-9B20-38A1B4CE2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290456"/>
                <a:ext cx="11349317" cy="4457310"/>
              </a:xfrm>
              <a:prstGeom prst="rect">
                <a:avLst/>
              </a:prstGeom>
              <a:blipFill>
                <a:blip r:embed="rId2"/>
                <a:stretch>
                  <a:fillRect l="-483" t="-821" r="-430" b="-1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63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CD4692F-453B-C515-6CB9-01E766C80A48}"/>
                  </a:ext>
                </a:extLst>
              </p:cNvPr>
              <p:cNvSpPr txBox="1"/>
              <p:nvPr/>
            </p:nvSpPr>
            <p:spPr>
              <a:xfrm>
                <a:off x="301214" y="311972"/>
                <a:ext cx="11467652" cy="43732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common “descriptive” way to describe this line integral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𝐓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 the particle moves along the path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vector field either “helps” or “hinders” this particle.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order to remove the particle’s speed from consideration, the path is segmented into equally-sized sub-segments using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segmentation,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𝑑𝑡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forces the particle to maintain a constant speed, and without loss of generality, we can use the unit tangent vector,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𝐫</m:t>
                                </m:r>
                              </m:e>
                              <m:sup>
                                <m:r>
                                  <a:rPr lang="en-US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to represent the constant speed.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CD4692F-453B-C515-6CB9-01E766C80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14" y="311972"/>
                <a:ext cx="11467652" cy="4373248"/>
              </a:xfrm>
              <a:prstGeom prst="rect">
                <a:avLst/>
              </a:prstGeom>
              <a:blipFill>
                <a:blip r:embed="rId2"/>
                <a:stretch>
                  <a:fillRect l="-531" t="-696" r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52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7B809F-DCD5-8B7D-D611-A7B9AA82F638}"/>
                  </a:ext>
                </a:extLst>
              </p:cNvPr>
              <p:cNvSpPr txBox="1"/>
              <p:nvPr/>
            </p:nvSpPr>
            <p:spPr>
              <a:xfrm>
                <a:off x="720762" y="279699"/>
                <a:ext cx="10564010" cy="3831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at any position along the path, one of three situations occurs: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buFont typeface="Symbol" panose="05050102010706020507" pitchFamily="18" charset="2"/>
                  <a:buChar char="·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this position points in the same direction as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That is,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acute, and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Vector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“helping” the particle as though it was pushing it from behind.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vector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this position points in an opposing direction as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That is,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obtuse, and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Vector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hindering the particle’s forward movement, as though it were pushing from the front.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vector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this position is orthogonal direction as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Vector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no effect on the particle’s forward movement.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7B809F-DCD5-8B7D-D611-A7B9AA82F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62" y="279699"/>
                <a:ext cx="10564010" cy="3831690"/>
              </a:xfrm>
              <a:prstGeom prst="rect">
                <a:avLst/>
              </a:prstGeom>
              <a:blipFill>
                <a:blip r:embed="rId2"/>
                <a:stretch>
                  <a:fillRect l="-462" t="-955" r="-519" b="-1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33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2020</Words>
  <Application>Microsoft Office PowerPoint</Application>
  <PresentationFormat>Widescreen</PresentationFormat>
  <Paragraphs>219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Cambria Math</vt:lpstr>
      <vt:lpstr>Symbol</vt:lpstr>
      <vt:lpstr>Times New Roman</vt:lpstr>
      <vt:lpstr>Office Theme</vt:lpstr>
      <vt:lpstr>Line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2024-11-03T01:43:53Z</dcterms:created>
  <dcterms:modified xsi:type="dcterms:W3CDTF">2024-11-03T02:22:00Z</dcterms:modified>
</cp:coreProperties>
</file>