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C106F0-D18E-41EE-80C9-01A39522AF19}" v="186" dt="2024-09-28T23:24:57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BCC106F0-D18E-41EE-80C9-01A39522AF19}"/>
    <pc:docChg chg="custSel addSld modSld">
      <pc:chgData name="Beth Cousland" userId="0add9dda42c7579b" providerId="LiveId" clId="{BCC106F0-D18E-41EE-80C9-01A39522AF19}" dt="2024-09-28T23:24:57.897" v="294"/>
      <pc:docMkLst>
        <pc:docMk/>
      </pc:docMkLst>
      <pc:sldChg chg="addSp modSp new mod modAnim">
        <pc:chgData name="Beth Cousland" userId="0add9dda42c7579b" providerId="LiveId" clId="{BCC106F0-D18E-41EE-80C9-01A39522AF19}" dt="2024-09-28T23:18:44.089" v="216"/>
        <pc:sldMkLst>
          <pc:docMk/>
          <pc:sldMk cId="1718554642" sldId="257"/>
        </pc:sldMkLst>
        <pc:spChg chg="add mod">
          <ac:chgData name="Beth Cousland" userId="0add9dda42c7579b" providerId="LiveId" clId="{BCC106F0-D18E-41EE-80C9-01A39522AF19}" dt="2024-09-28T23:04:01.383" v="6" actId="255"/>
          <ac:spMkLst>
            <pc:docMk/>
            <pc:sldMk cId="1718554642" sldId="257"/>
            <ac:spMk id="3" creationId="{315657B5-CBFD-7FED-4B06-9FD252A04542}"/>
          </ac:spMkLst>
        </pc:spChg>
      </pc:sldChg>
      <pc:sldChg chg="addSp modSp new mod modAnim">
        <pc:chgData name="Beth Cousland" userId="0add9dda42c7579b" providerId="LiveId" clId="{BCC106F0-D18E-41EE-80C9-01A39522AF19}" dt="2024-09-28T23:19:22.062" v="224"/>
        <pc:sldMkLst>
          <pc:docMk/>
          <pc:sldMk cId="2030553053" sldId="258"/>
        </pc:sldMkLst>
        <pc:spChg chg="add mod">
          <ac:chgData name="Beth Cousland" userId="0add9dda42c7579b" providerId="LiveId" clId="{BCC106F0-D18E-41EE-80C9-01A39522AF19}" dt="2024-09-28T23:05:53.816" v="50" actId="20577"/>
          <ac:spMkLst>
            <pc:docMk/>
            <pc:sldMk cId="2030553053" sldId="258"/>
            <ac:spMk id="3" creationId="{7F08903F-A1C7-68E2-C080-F50AAC6EBFF6}"/>
          </ac:spMkLst>
        </pc:spChg>
      </pc:sldChg>
      <pc:sldChg chg="addSp modSp new mod modAnim">
        <pc:chgData name="Beth Cousland" userId="0add9dda42c7579b" providerId="LiveId" clId="{BCC106F0-D18E-41EE-80C9-01A39522AF19}" dt="2024-09-28T23:20:02.796" v="232"/>
        <pc:sldMkLst>
          <pc:docMk/>
          <pc:sldMk cId="3885392366" sldId="259"/>
        </pc:sldMkLst>
        <pc:spChg chg="add mod">
          <ac:chgData name="Beth Cousland" userId="0add9dda42c7579b" providerId="LiveId" clId="{BCC106F0-D18E-41EE-80C9-01A39522AF19}" dt="2024-09-28T23:08:10.369" v="71" actId="20577"/>
          <ac:spMkLst>
            <pc:docMk/>
            <pc:sldMk cId="3885392366" sldId="259"/>
            <ac:spMk id="3" creationId="{71927E96-0B73-8E9D-2197-16CFA8539E1F}"/>
          </ac:spMkLst>
        </pc:spChg>
      </pc:sldChg>
      <pc:sldChg chg="addSp modSp new mod modAnim">
        <pc:chgData name="Beth Cousland" userId="0add9dda42c7579b" providerId="LiveId" clId="{BCC106F0-D18E-41EE-80C9-01A39522AF19}" dt="2024-09-28T23:20:44.599" v="241"/>
        <pc:sldMkLst>
          <pc:docMk/>
          <pc:sldMk cId="38778769" sldId="260"/>
        </pc:sldMkLst>
        <pc:spChg chg="add mod">
          <ac:chgData name="Beth Cousland" userId="0add9dda42c7579b" providerId="LiveId" clId="{BCC106F0-D18E-41EE-80C9-01A39522AF19}" dt="2024-09-28T23:09:28.288" v="86" actId="6549"/>
          <ac:spMkLst>
            <pc:docMk/>
            <pc:sldMk cId="38778769" sldId="260"/>
            <ac:spMk id="3" creationId="{ED0316CE-B61C-94F4-E2F8-D3743FCF6A14}"/>
          </ac:spMkLst>
        </pc:spChg>
      </pc:sldChg>
      <pc:sldChg chg="addSp modSp new mod modAnim">
        <pc:chgData name="Beth Cousland" userId="0add9dda42c7579b" providerId="LiveId" clId="{BCC106F0-D18E-41EE-80C9-01A39522AF19}" dt="2024-09-28T23:21:15.087" v="248"/>
        <pc:sldMkLst>
          <pc:docMk/>
          <pc:sldMk cId="1565872706" sldId="261"/>
        </pc:sldMkLst>
        <pc:spChg chg="add mod">
          <ac:chgData name="Beth Cousland" userId="0add9dda42c7579b" providerId="LiveId" clId="{BCC106F0-D18E-41EE-80C9-01A39522AF19}" dt="2024-09-28T23:10:18.199" v="95" actId="20577"/>
          <ac:spMkLst>
            <pc:docMk/>
            <pc:sldMk cId="1565872706" sldId="261"/>
            <ac:spMk id="3" creationId="{8D347CEB-0E32-431D-2C80-A5F7D5AA5304}"/>
          </ac:spMkLst>
        </pc:spChg>
      </pc:sldChg>
      <pc:sldChg chg="addSp delSp modSp new mod modAnim">
        <pc:chgData name="Beth Cousland" userId="0add9dda42c7579b" providerId="LiveId" clId="{BCC106F0-D18E-41EE-80C9-01A39522AF19}" dt="2024-09-28T23:21:42.117" v="253"/>
        <pc:sldMkLst>
          <pc:docMk/>
          <pc:sldMk cId="3735673233" sldId="262"/>
        </pc:sldMkLst>
        <pc:spChg chg="add mod">
          <ac:chgData name="Beth Cousland" userId="0add9dda42c7579b" providerId="LiveId" clId="{BCC106F0-D18E-41EE-80C9-01A39522AF19}" dt="2024-09-28T23:10:57.747" v="106" actId="255"/>
          <ac:spMkLst>
            <pc:docMk/>
            <pc:sldMk cId="3735673233" sldId="262"/>
            <ac:spMk id="3" creationId="{C7B6193C-D562-5C01-436B-E95BD72A79D9}"/>
          </ac:spMkLst>
        </pc:spChg>
        <pc:picChg chg="add del mod">
          <ac:chgData name="Beth Cousland" userId="0add9dda42c7579b" providerId="LiveId" clId="{BCC106F0-D18E-41EE-80C9-01A39522AF19}" dt="2024-09-28T23:11:06.700" v="109" actId="478"/>
          <ac:picMkLst>
            <pc:docMk/>
            <pc:sldMk cId="3735673233" sldId="262"/>
            <ac:picMk id="4" creationId="{14B519C8-F545-3F81-F941-30B20BAD57BE}"/>
          </ac:picMkLst>
        </pc:picChg>
      </pc:sldChg>
      <pc:sldChg chg="addSp modSp new mod modAnim">
        <pc:chgData name="Beth Cousland" userId="0add9dda42c7579b" providerId="LiveId" clId="{BCC106F0-D18E-41EE-80C9-01A39522AF19}" dt="2024-09-28T23:21:45.670" v="254"/>
        <pc:sldMkLst>
          <pc:docMk/>
          <pc:sldMk cId="3945480812" sldId="263"/>
        </pc:sldMkLst>
        <pc:picChg chg="add mod">
          <ac:chgData name="Beth Cousland" userId="0add9dda42c7579b" providerId="LiveId" clId="{BCC106F0-D18E-41EE-80C9-01A39522AF19}" dt="2024-09-28T23:11:20.010" v="115" actId="1076"/>
          <ac:picMkLst>
            <pc:docMk/>
            <pc:sldMk cId="3945480812" sldId="263"/>
            <ac:picMk id="2" creationId="{9A0B798A-E0B8-FE53-4D68-8A10A8A7F8A0}"/>
          </ac:picMkLst>
        </pc:picChg>
      </pc:sldChg>
      <pc:sldChg chg="addSp modSp new mod modAnim">
        <pc:chgData name="Beth Cousland" userId="0add9dda42c7579b" providerId="LiveId" clId="{BCC106F0-D18E-41EE-80C9-01A39522AF19}" dt="2024-09-28T23:22:08.490" v="259"/>
        <pc:sldMkLst>
          <pc:docMk/>
          <pc:sldMk cId="2686766589" sldId="264"/>
        </pc:sldMkLst>
        <pc:spChg chg="add mod">
          <ac:chgData name="Beth Cousland" userId="0add9dda42c7579b" providerId="LiveId" clId="{BCC106F0-D18E-41EE-80C9-01A39522AF19}" dt="2024-09-28T23:12:00.427" v="125" actId="20577"/>
          <ac:spMkLst>
            <pc:docMk/>
            <pc:sldMk cId="2686766589" sldId="264"/>
            <ac:spMk id="3" creationId="{CC0F332D-44C3-D9BB-6124-FBC18B6A6343}"/>
          </ac:spMkLst>
        </pc:spChg>
      </pc:sldChg>
      <pc:sldChg chg="addSp modSp new mod modAnim">
        <pc:chgData name="Beth Cousland" userId="0add9dda42c7579b" providerId="LiveId" clId="{BCC106F0-D18E-41EE-80C9-01A39522AF19}" dt="2024-09-28T23:22:38.785" v="266"/>
        <pc:sldMkLst>
          <pc:docMk/>
          <pc:sldMk cId="3031651787" sldId="265"/>
        </pc:sldMkLst>
        <pc:spChg chg="add mod">
          <ac:chgData name="Beth Cousland" userId="0add9dda42c7579b" providerId="LiveId" clId="{BCC106F0-D18E-41EE-80C9-01A39522AF19}" dt="2024-09-28T23:22:23.286" v="262" actId="1076"/>
          <ac:spMkLst>
            <pc:docMk/>
            <pc:sldMk cId="3031651787" sldId="265"/>
            <ac:spMk id="3" creationId="{3A855168-B15F-23AD-2017-4ADBD9286273}"/>
          </ac:spMkLst>
        </pc:spChg>
        <pc:spChg chg="add mod">
          <ac:chgData name="Beth Cousland" userId="0add9dda42c7579b" providerId="LiveId" clId="{BCC106F0-D18E-41EE-80C9-01A39522AF19}" dt="2024-09-28T23:13:40.891" v="145" actId="13926"/>
          <ac:spMkLst>
            <pc:docMk/>
            <pc:sldMk cId="3031651787" sldId="265"/>
            <ac:spMk id="5" creationId="{ED75D096-CCDE-C087-666B-E2419BCD1DCC}"/>
          </ac:spMkLst>
        </pc:spChg>
        <pc:spChg chg="add mod">
          <ac:chgData name="Beth Cousland" userId="0add9dda42c7579b" providerId="LiveId" clId="{BCC106F0-D18E-41EE-80C9-01A39522AF19}" dt="2024-09-28T23:13:27.187" v="144" actId="207"/>
          <ac:spMkLst>
            <pc:docMk/>
            <pc:sldMk cId="3031651787" sldId="265"/>
            <ac:spMk id="6" creationId="{4D2289CB-607A-8CC9-9574-D5D2D9BE9FAD}"/>
          </ac:spMkLst>
        </pc:spChg>
      </pc:sldChg>
      <pc:sldChg chg="addSp modSp new mod modAnim">
        <pc:chgData name="Beth Cousland" userId="0add9dda42c7579b" providerId="LiveId" clId="{BCC106F0-D18E-41EE-80C9-01A39522AF19}" dt="2024-09-28T23:23:13.669" v="271"/>
        <pc:sldMkLst>
          <pc:docMk/>
          <pc:sldMk cId="3237780640" sldId="266"/>
        </pc:sldMkLst>
        <pc:spChg chg="add mod">
          <ac:chgData name="Beth Cousland" userId="0add9dda42c7579b" providerId="LiveId" clId="{BCC106F0-D18E-41EE-80C9-01A39522AF19}" dt="2024-09-28T23:14:32.548" v="156" actId="255"/>
          <ac:spMkLst>
            <pc:docMk/>
            <pc:sldMk cId="3237780640" sldId="266"/>
            <ac:spMk id="3" creationId="{9F832C03-54BE-FA32-A6A9-8F8DBA17C2FA}"/>
          </ac:spMkLst>
        </pc:spChg>
      </pc:sldChg>
      <pc:sldChg chg="addSp modSp new mod modAnim">
        <pc:chgData name="Beth Cousland" userId="0add9dda42c7579b" providerId="LiveId" clId="{BCC106F0-D18E-41EE-80C9-01A39522AF19}" dt="2024-09-28T23:23:31.381" v="274"/>
        <pc:sldMkLst>
          <pc:docMk/>
          <pc:sldMk cId="2739095372" sldId="267"/>
        </pc:sldMkLst>
        <pc:spChg chg="add mod">
          <ac:chgData name="Beth Cousland" userId="0add9dda42c7579b" providerId="LiveId" clId="{BCC106F0-D18E-41EE-80C9-01A39522AF19}" dt="2024-09-28T23:14:58.652" v="161" actId="255"/>
          <ac:spMkLst>
            <pc:docMk/>
            <pc:sldMk cId="2739095372" sldId="267"/>
            <ac:spMk id="3" creationId="{2A86CF0D-9F25-7EAC-82C2-0FA7CDB01A1E}"/>
          </ac:spMkLst>
        </pc:spChg>
      </pc:sldChg>
      <pc:sldChg chg="addSp modSp new mod modAnim">
        <pc:chgData name="Beth Cousland" userId="0add9dda42c7579b" providerId="LiveId" clId="{BCC106F0-D18E-41EE-80C9-01A39522AF19}" dt="2024-09-28T23:23:47.075" v="277"/>
        <pc:sldMkLst>
          <pc:docMk/>
          <pc:sldMk cId="3304464010" sldId="268"/>
        </pc:sldMkLst>
        <pc:spChg chg="add mod">
          <ac:chgData name="Beth Cousland" userId="0add9dda42c7579b" providerId="LiveId" clId="{BCC106F0-D18E-41EE-80C9-01A39522AF19}" dt="2024-09-28T23:15:43.570" v="170" actId="255"/>
          <ac:spMkLst>
            <pc:docMk/>
            <pc:sldMk cId="3304464010" sldId="268"/>
            <ac:spMk id="3" creationId="{989A9832-C251-3FED-4B63-0AC13C9E7179}"/>
          </ac:spMkLst>
        </pc:spChg>
      </pc:sldChg>
      <pc:sldChg chg="addSp modSp new mod modAnim">
        <pc:chgData name="Beth Cousland" userId="0add9dda42c7579b" providerId="LiveId" clId="{BCC106F0-D18E-41EE-80C9-01A39522AF19}" dt="2024-09-28T23:24:13.585" v="282"/>
        <pc:sldMkLst>
          <pc:docMk/>
          <pc:sldMk cId="3719122173" sldId="269"/>
        </pc:sldMkLst>
        <pc:spChg chg="add mod">
          <ac:chgData name="Beth Cousland" userId="0add9dda42c7579b" providerId="LiveId" clId="{BCC106F0-D18E-41EE-80C9-01A39522AF19}" dt="2024-09-28T23:16:20.065" v="183" actId="255"/>
          <ac:spMkLst>
            <pc:docMk/>
            <pc:sldMk cId="3719122173" sldId="269"/>
            <ac:spMk id="3" creationId="{65ED421F-0A62-10D3-E3C1-90279BD76A0C}"/>
          </ac:spMkLst>
        </pc:spChg>
      </pc:sldChg>
      <pc:sldChg chg="addSp modSp new mod modAnim">
        <pc:chgData name="Beth Cousland" userId="0add9dda42c7579b" providerId="LiveId" clId="{BCC106F0-D18E-41EE-80C9-01A39522AF19}" dt="2024-09-28T23:24:42.072" v="290"/>
        <pc:sldMkLst>
          <pc:docMk/>
          <pc:sldMk cId="55195559" sldId="270"/>
        </pc:sldMkLst>
        <pc:spChg chg="add mod">
          <ac:chgData name="Beth Cousland" userId="0add9dda42c7579b" providerId="LiveId" clId="{BCC106F0-D18E-41EE-80C9-01A39522AF19}" dt="2024-09-28T23:17:37.470" v="203" actId="255"/>
          <ac:spMkLst>
            <pc:docMk/>
            <pc:sldMk cId="55195559" sldId="270"/>
            <ac:spMk id="3" creationId="{FCE94769-0E19-65FC-025C-253F8CA304E6}"/>
          </ac:spMkLst>
        </pc:spChg>
      </pc:sldChg>
      <pc:sldChg chg="addSp modSp new mod modAnim">
        <pc:chgData name="Beth Cousland" userId="0add9dda42c7579b" providerId="LiveId" clId="{BCC106F0-D18E-41EE-80C9-01A39522AF19}" dt="2024-09-28T23:24:57.897" v="294"/>
        <pc:sldMkLst>
          <pc:docMk/>
          <pc:sldMk cId="3437045165" sldId="271"/>
        </pc:sldMkLst>
        <pc:spChg chg="add mod">
          <ac:chgData name="Beth Cousland" userId="0add9dda42c7579b" providerId="LiveId" clId="{BCC106F0-D18E-41EE-80C9-01A39522AF19}" dt="2024-09-28T23:18:11.136" v="212" actId="255"/>
          <ac:spMkLst>
            <pc:docMk/>
            <pc:sldMk cId="3437045165" sldId="271"/>
            <ac:spMk id="3" creationId="{A71A7432-8FE6-4000-0407-AAB493E04F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11A0-55FD-5178-DA94-8E98CF57D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B7C208-5932-0C72-F017-EF73C3FCE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B431D-9531-CDD2-0F03-65323A8B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EB973-A199-D49B-F540-46B89F73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05A5E-2486-B43E-CED2-AAB12A06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9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5F6D4-22F1-B865-59F2-C809419E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F7518-98EB-2425-01AF-4B4B542DE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D567C-D3CA-B2C9-CBA4-BE520F40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D7721-AE37-E1B8-61E6-4A2BBDD6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68288-C715-3306-EE5D-A8043F1E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3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07F8D-6D4E-98EF-FF9C-C080C5ED1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9748E-C909-CBC4-54DF-2154E9ECE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FB666-3A11-0670-6BA5-FE83568AE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3F6EE-210C-9F4A-F586-27D1E088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983A1-A727-887D-DB6F-631407606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FD20F-0EFD-56BE-BB3E-EC8FB7EA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E7C79-4BEB-CFA3-F37E-028CC21D4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FE029-0040-A50A-C539-3FA6A234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ED6F6-063E-60FB-70B6-B8581A13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BB2A5-EB42-3A71-C05B-B273024C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2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F8B23-EEB7-2F03-4DC7-56E03E7C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9FB92-E5C1-F31C-59F8-E14DF984D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7F244-41FA-5F22-C1E5-13322B79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7E6B2-DB21-9077-4E58-FA88DD10B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200C0-72BC-CF9A-A92F-08D30372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7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3C1E7-996F-B37F-5B40-FF23DCCC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518F5-6709-459A-E9C2-4DF7E71BC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BFDF0-FA64-18D9-0180-DF7A571B9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B596D-9C2E-0D4A-CEB8-1D3E7141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F4D56-49DD-AE8C-3D1F-D3EA164F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226F88-0D3F-10DC-45DF-651293092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6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100B3-EB30-8BA5-E365-4E2DB01D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89D88-00A4-213C-8D09-AE041FB34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2FC061-530D-E391-6613-1A70E5F49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2B633-EA2B-2418-0908-584A723B3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5A194A-3C06-8E01-31B5-148EFF4E1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1D7E8B-967D-531F-4195-A009C1283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00A802-38C9-3CE3-841E-9511179B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27FB1-345B-FE13-3B39-78BC1DCA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2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A08BD-A4A1-5059-1FB3-16B633DE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148F4-9385-316F-6BF8-63AF1669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B3176F-E6DB-5CA9-FDA0-CE387BC14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4A14D-DBB3-D3E6-D303-BECFD9B8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2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C94EFF-B2A3-7687-891A-2C861271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E09FDF-9398-992F-5734-1D907F98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467B6-73A1-C203-2268-D04CAC85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9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2C6E-8B86-5E8D-7A9C-C4A3880A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44CCC-73B1-3CF3-68F9-31B73BC2E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D0A032-5AE5-F602-B8FB-D4520CFE0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384FF-F54B-2D88-F7D8-E97D23468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0EE91-CBEE-F81E-7C4F-648929BE5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74002-CCFB-0EB3-55F9-BAEB72AE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3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32E5-760F-9DC8-98AB-9D68FE20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FA6BC2-F80E-5E1C-19B1-5B009E35B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E19C5-3F7E-6DA6-CA87-732C825D2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9B184-F914-98D4-E3D8-AE460DF56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1195E-A8A9-1DAD-89DF-08562B88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A6678D-9FFA-0350-2DEE-BD3150AA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9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17B3AE-376D-AF79-441D-239E573D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E3A01-7B78-BAE5-5DA3-056DFB2F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C831F-7BC1-ACEB-A5EA-DAE996192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48EFEA-DA84-4FF8-AA50-E4AE91F299E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13EC4-B824-0296-E9DF-C46166401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9D79-903E-B3C4-1E09-55E0AD1DA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504C86-13DB-4F64-8063-4D67CBFEB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8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2AC1-7B58-5B85-9473-CC774D01A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Directional Derivatives </a:t>
            </a:r>
            <a:br>
              <a:rPr lang="en-US" dirty="0"/>
            </a:br>
            <a:r>
              <a:rPr lang="en-US" dirty="0"/>
              <a:t>&amp; The Gradient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FCC32E-0BFA-0F35-77A2-09B4EB6AB4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2986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855168-B15F-23AD-2017-4ADBD9286273}"/>
                  </a:ext>
                </a:extLst>
              </p:cNvPr>
              <p:cNvSpPr txBox="1"/>
              <p:nvPr/>
            </p:nvSpPr>
            <p:spPr>
              <a:xfrm>
                <a:off x="408791" y="272571"/>
                <a:ext cx="11607501" cy="17764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direction of steepest ascent of 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find the slope of steepest ascent.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Example 2, we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+6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−1,2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12,−23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is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direction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steepest ascent.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slope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steepest ascent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12,−23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−23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≈25.94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855168-B15F-23AD-2017-4ADBD9286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272571"/>
                <a:ext cx="11607501" cy="1776448"/>
              </a:xfrm>
              <a:prstGeom prst="rect">
                <a:avLst/>
              </a:prstGeom>
              <a:blipFill>
                <a:blip r:embed="rId2"/>
                <a:stretch>
                  <a:fillRect l="-525" t="-2062" r="-578" b="-5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ED75D096-CCDE-C087-666B-E2419BCD1DCC}"/>
              </a:ext>
            </a:extLst>
          </p:cNvPr>
          <p:cNvSpPr txBox="1"/>
          <p:nvPr/>
        </p:nvSpPr>
        <p:spPr>
          <a:xfrm>
            <a:off x="570155" y="2549562"/>
            <a:ext cx="10908254" cy="2710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finding a directional derivative where the direction is stated or to be determined, you </a:t>
            </a:r>
            <a:r>
              <a:rPr lang="en-US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sure that it is stated as a unit vector.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However, when asked to find a direction of steepest ascent, it is permissible to leave it as a non-unit vector since you will likely be calculating the slope as well.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it is not incorrect to state the direction of steepest ascent as a unit vector, a common error is to then use that unit vector to find the slope, in which case the answer will be 1, which is likely incorrect.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2289CB-607A-8CC9-9574-D5D2D9BE9FAD}"/>
              </a:ext>
            </a:extLst>
          </p:cNvPr>
          <p:cNvSpPr/>
          <p:nvPr/>
        </p:nvSpPr>
        <p:spPr>
          <a:xfrm>
            <a:off x="408791" y="2323652"/>
            <a:ext cx="11327802" cy="31627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832C03-54BE-FA32-A6A9-8F8DBA17C2FA}"/>
                  </a:ext>
                </a:extLst>
              </p:cNvPr>
              <p:cNvSpPr txBox="1"/>
              <p:nvPr/>
            </p:nvSpPr>
            <p:spPr>
              <a:xfrm>
                <a:off x="580913" y="225912"/>
                <a:ext cx="11349318" cy="53365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7: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Suppose the slope of the tangent line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direction of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3,1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that the slope of the tangent line at the same point in the direction of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1,4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17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What is the direction of steepest ascent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what is the slope in this direction?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don’t know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but we can treat the components in its gradient,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as a pair of unknowns.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the direction of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3,1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slope of the tangent line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Considering the unit direction vector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832C03-54BE-FA32-A6A9-8F8DBA17C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13" y="225912"/>
                <a:ext cx="11349318" cy="5336589"/>
              </a:xfrm>
              <a:prstGeom prst="rect">
                <a:avLst/>
              </a:prstGeom>
              <a:blipFill>
                <a:blip r:embed="rId2"/>
                <a:stretch>
                  <a:fillRect l="-537" t="-571" r="-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778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86CF0D-9F25-7EAC-82C2-0FA7CDB01A1E}"/>
                  </a:ext>
                </a:extLst>
              </p:cNvPr>
              <p:cNvSpPr txBox="1"/>
              <p:nvPr/>
            </p:nvSpPr>
            <p:spPr>
              <a:xfrm>
                <a:off x="344245" y="311972"/>
                <a:ext cx="11435379" cy="5652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which gives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  <m:r>
                        <m:rPr>
                          <m:aln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     </m:t>
                      </m:r>
                      <m:r>
                        <a:rPr lang="en-US" sz="2000" b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000" b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a similar way, we consider the unit direction vector in the direction of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1,4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is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17</m:t>
                                </m:r>
                              </m:e>
                            </m:rad>
                          </m:den>
                        </m:f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17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slope in this direction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17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have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17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,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which gives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     </m:t>
                      </m:r>
                      <m:r>
                        <a:rPr lang="en-US" sz="2000" b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000" b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86CF0D-9F25-7EAC-82C2-0FA7CDB01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45" y="311972"/>
                <a:ext cx="11435379" cy="5652253"/>
              </a:xfrm>
              <a:prstGeom prst="rect">
                <a:avLst/>
              </a:prstGeom>
              <a:blipFill>
                <a:blip r:embed="rId2"/>
                <a:stretch>
                  <a:fillRect l="-533" t="-539" r="-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09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9A9832-C251-3FED-4B63-0AC13C9E7179}"/>
                  </a:ext>
                </a:extLst>
              </p:cNvPr>
              <p:cNvSpPr txBox="1"/>
              <p:nvPr/>
            </p:nvSpPr>
            <p:spPr>
              <a:xfrm>
                <a:off x="505609" y="333487"/>
                <a:ext cx="11155680" cy="62175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Taking equations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together, we have a system of two unknowns in two equations: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  <m:r>
                        <m:rPr>
                          <m:aln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</m:ra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m:rPr>
                          <m:aln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17</m:t>
                              </m:r>
                            </m:e>
                          </m:rad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first equation is multiplied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second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clear fractions: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(3)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(1)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(1)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(4)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18.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bottom equation is multiplied by –3: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(3)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(1)</m:t>
                      </m:r>
                      <m:r>
                        <m:rPr>
                          <m:aln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−12</m:t>
                          </m:r>
                        </m:e>
                      </m:d>
                      <m:r>
                        <m:rPr>
                          <m:aln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−54.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9A9832-C251-3FED-4B63-0AC13C9E7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33487"/>
                <a:ext cx="11155680" cy="6217536"/>
              </a:xfrm>
              <a:prstGeom prst="rect">
                <a:avLst/>
              </a:prstGeom>
              <a:blipFill>
                <a:blip r:embed="rId2"/>
                <a:stretch>
                  <a:fillRect l="-601" t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46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5ED421F-0A62-10D3-E3C1-90279BD76A0C}"/>
                  </a:ext>
                </a:extLst>
              </p:cNvPr>
              <p:cNvSpPr txBox="1"/>
              <p:nvPr/>
            </p:nvSpPr>
            <p:spPr>
              <a:xfrm>
                <a:off x="559398" y="333488"/>
                <a:ext cx="11037346" cy="412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Adding the second equation to the first, we have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−11</m:t>
                    </m:r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=−44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=4.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Substituting this into either of the equations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find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Therefore, we now know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is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2,4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the direction of steepest ascent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slope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this direction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≈4.47.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5ED421F-0A62-10D3-E3C1-90279BD76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8" y="333488"/>
                <a:ext cx="11037346" cy="4122732"/>
              </a:xfrm>
              <a:prstGeom prst="rect">
                <a:avLst/>
              </a:prstGeom>
              <a:blipFill>
                <a:blip r:embed="rId2"/>
                <a:stretch>
                  <a:fillRect l="-884" t="-740" r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12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E94769-0E19-65FC-025C-253F8CA304E6}"/>
                  </a:ext>
                </a:extLst>
              </p:cNvPr>
              <p:cNvSpPr txBox="1"/>
              <p:nvPr/>
            </p:nvSpPr>
            <p:spPr>
              <a:xfrm>
                <a:off x="365760" y="268941"/>
                <a:ext cx="11403106" cy="63997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8: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plane tilts to the north at a 6% grade – that is, for every 100 feet one moves horizontally north,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theywill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gain 6 feet vertically. Find the slope and the grade if someone walks to the northeast.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Assume the plane passes through the origin, assuming also that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is north and south, and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is east and west, in the usual map orientation.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100, we have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6, so that another ordered triple on the plane is (0,100,6).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can write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=0.06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equation of the plane.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gradient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0, 0.06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an independent variable but has no effect on the values of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If it helps, write the plane as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+0.06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Furthermore, at the origin, we still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0, 0.06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Meanwhile, movement to the northeast can be modeled by the vector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1,1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as a unit vector,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E94769-0E19-65FC-025C-253F8CA30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268941"/>
                <a:ext cx="11403106" cy="6399701"/>
              </a:xfrm>
              <a:prstGeom prst="rect">
                <a:avLst/>
              </a:prstGeom>
              <a:blipFill>
                <a:blip r:embed="rId2"/>
                <a:stretch>
                  <a:fillRect l="-534" t="-476" r="-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9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1A7432-8FE6-4000-0407-AAB493E04F09}"/>
                  </a:ext>
                </a:extLst>
              </p:cNvPr>
              <p:cNvSpPr txBox="1"/>
              <p:nvPr/>
            </p:nvSpPr>
            <p:spPr>
              <a:xfrm>
                <a:off x="462579" y="344245"/>
                <a:ext cx="11532197" cy="51558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slope at the origin in the direction of northeast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</m:oMath>
                  </m:oMathPara>
                </a14:m>
                <a:endParaRPr lang="en-US" sz="24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0, 0.06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0.06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≈0.0424.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grade can be inferred by the fact that 1 foot of movement in the northeast direction results in a rise of 0.0424 feet vertically. Thus, the grade is about 4.24%.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1A7432-8FE6-4000-0407-AAB493E04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344245"/>
                <a:ext cx="11532197" cy="5155899"/>
              </a:xfrm>
              <a:prstGeom prst="rect">
                <a:avLst/>
              </a:prstGeom>
              <a:blipFill>
                <a:blip r:embed="rId2"/>
                <a:stretch>
                  <a:fillRect l="-846" t="-946" r="-793" b="-1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04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5657B5-CBFD-7FED-4B06-9FD252A04542}"/>
                  </a:ext>
                </a:extLst>
              </p:cNvPr>
              <p:cNvSpPr txBox="1"/>
              <p:nvPr/>
            </p:nvSpPr>
            <p:spPr>
              <a:xfrm>
                <a:off x="311972" y="344245"/>
                <a:ext cx="11317044" cy="6097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Given a multivariable function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a point on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which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differentiable (it is smooth with no discontinuities, folds or corners), there are infinitely many directions (relative to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-plane) in which to sketch a tangent line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directional derivative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slope of a tangent line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which a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unit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 vector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been specified, and is given by the formula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right side of the equation can be viewed as the result of a dot product: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vector-valued function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called the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gradient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is written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directional derivative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written in the shortened form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5657B5-CBFD-7FED-4B06-9FD252A04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72" y="344245"/>
                <a:ext cx="11317044" cy="6097631"/>
              </a:xfrm>
              <a:prstGeom prst="rect">
                <a:avLst/>
              </a:prstGeom>
              <a:blipFill>
                <a:blip r:embed="rId2"/>
                <a:stretch>
                  <a:fillRect l="-539" t="-500" r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855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08903F-A1C7-68E2-C080-F50AAC6EBFF6}"/>
                  </a:ext>
                </a:extLst>
              </p:cNvPr>
              <p:cNvSpPr txBox="1"/>
              <p:nvPr/>
            </p:nvSpPr>
            <p:spPr>
              <a:xfrm>
                <a:off x="258185" y="258185"/>
                <a:ext cx="11478408" cy="6176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+6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slope of the tangent line of 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4,3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+6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Evaluated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−1,2</m:t>
                          </m:r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+6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12,−23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direction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not a unit vector. Since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unit vector in the direction of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−1,2</m:t>
                          </m:r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12,−23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−23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08903F-A1C7-68E2-C080-F50AAC6EBF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85" y="258185"/>
                <a:ext cx="11478408" cy="6176756"/>
              </a:xfrm>
              <a:prstGeom prst="rect">
                <a:avLst/>
              </a:prstGeom>
              <a:blipFill>
                <a:blip r:embed="rId2"/>
                <a:stretch>
                  <a:fillRect l="-531" t="-493" r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055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927E96-0B73-8E9D-2197-16CFA8539E1F}"/>
                  </a:ext>
                </a:extLst>
              </p:cNvPr>
              <p:cNvSpPr txBox="1"/>
              <p:nvPr/>
            </p:nvSpPr>
            <p:spPr>
              <a:xfrm>
                <a:off x="365759" y="344245"/>
                <a:ext cx="11499925" cy="64197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slope of the tangent line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in the direction of the origin.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vector from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(3,5)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0−3, 0−5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−3,−5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Its magnitude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34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unit direction vector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34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34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gradient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Therefore,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3,5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125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slope of the tangent line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3,5</m:t>
                          </m:r>
                        </m:e>
                      </m:d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125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34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34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34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125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34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125</m:t>
                          </m:r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34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125</m:t>
                          </m:r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34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125</m:t>
                          </m:r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≈0.0206.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927E96-0B73-8E9D-2197-16CFA8539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344245"/>
                <a:ext cx="11499925" cy="6419771"/>
              </a:xfrm>
              <a:prstGeom prst="rect">
                <a:avLst/>
              </a:prstGeom>
              <a:blipFill>
                <a:blip r:embed="rId2"/>
                <a:stretch>
                  <a:fillRect l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39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0316CE-B61C-94F4-E2F8-D3743FCF6A14}"/>
                  </a:ext>
                </a:extLst>
              </p:cNvPr>
              <p:cNvSpPr txBox="1"/>
              <p:nvPr/>
            </p:nvSpPr>
            <p:spPr>
              <a:xfrm>
                <a:off x="268941" y="258184"/>
                <a:ext cx="11585986" cy="65301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Directional derivatives can be extended into higher dimensions.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slope of the tangent line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=2, 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direction of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2,4,−5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gradient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(2,1,3), we have 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2,1,3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27, 108, 54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unit direction vector is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45</m:t>
                                </m:r>
                              </m:e>
                            </m:rad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45</m:t>
                                </m:r>
                              </m:e>
                            </m:rad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45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slope of the tangent line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(2,1,3) in the direction of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2,1,3</m:t>
                          </m:r>
                        </m:e>
                      </m:d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2,1,3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</m:oMath>
                  </m:oMathPara>
                </a14:m>
                <a:endParaRPr lang="en-US" sz="18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27, 108, 54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45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45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45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45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432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45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270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45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≈32.2.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0316CE-B61C-94F4-E2F8-D3743FCF6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1" y="258184"/>
                <a:ext cx="11585986" cy="6530186"/>
              </a:xfrm>
              <a:prstGeom prst="rect">
                <a:avLst/>
              </a:prstGeom>
              <a:blipFill>
                <a:blip r:embed="rId2"/>
                <a:stretch>
                  <a:fillRect l="-421" t="-466" r="-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7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347CEB-0E32-431D-2C80-A5F7D5AA5304}"/>
                  </a:ext>
                </a:extLst>
              </p:cNvPr>
              <p:cNvSpPr txBox="1"/>
              <p:nvPr/>
            </p:nvSpPr>
            <p:spPr>
              <a:xfrm>
                <a:off x="473335" y="376519"/>
                <a:ext cx="11370833" cy="50158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the cosine form of the formula for the dot product of two vectors,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</m:e>
                    </m:d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can rewrite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as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∇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e>
                      </m:d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unit vector, then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∇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e>
                      </m:d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∇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angle between the gradient vector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direction vector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this, we can infer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∇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maximized 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parallel, or when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(so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leads to a significant result in directional derivatives.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347CEB-0E32-431D-2C80-A5F7D5AA5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5" y="376519"/>
                <a:ext cx="11370833" cy="5015860"/>
              </a:xfrm>
              <a:prstGeom prst="rect">
                <a:avLst/>
              </a:prstGeom>
              <a:blipFill>
                <a:blip r:embed="rId2"/>
                <a:stretch>
                  <a:fillRect l="-590" t="-729" r="-536" b="-1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587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B6193C-D562-5C01-436B-E95BD72A79D9}"/>
                  </a:ext>
                </a:extLst>
              </p:cNvPr>
              <p:cNvSpPr txBox="1"/>
              <p:nvPr/>
            </p:nvSpPr>
            <p:spPr>
              <a:xfrm>
                <a:off x="527125" y="398033"/>
                <a:ext cx="11155680" cy="37492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a function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a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·"/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direction of steepest ascent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In this case, it is permissible to state the direction as a non-unit vector. </a:t>
                </a:r>
              </a:p>
              <a:p>
                <a:pPr marL="342900" marR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·"/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·"/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slope of steepest ascent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∇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marR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·"/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·"/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direction of steepest descent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opposite the direction of steepest ascent, and is given by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 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marR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·"/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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slope of steepest descent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∇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B6193C-D562-5C01-436B-E95BD72A7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398033"/>
                <a:ext cx="11155680" cy="3749296"/>
              </a:xfrm>
              <a:prstGeom prst="rect">
                <a:avLst/>
              </a:prstGeom>
              <a:blipFill>
                <a:blip r:embed="rId2"/>
                <a:stretch>
                  <a:fillRect l="-601" t="-813" r="-601" b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567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0B798A-E0B8-FE53-4D68-8A10A8A7F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83" y="1226372"/>
            <a:ext cx="10733033" cy="3797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548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C0F332D-44C3-D9BB-6124-FBC18B6A6343}"/>
                  </a:ext>
                </a:extLst>
              </p:cNvPr>
              <p:cNvSpPr txBox="1"/>
              <p:nvPr/>
            </p:nvSpPr>
            <p:spPr>
              <a:xfrm>
                <a:off x="430306" y="290456"/>
                <a:ext cx="11338560" cy="46167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State the direction(s) in which the slope of the tangent line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0.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∇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Let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2,1</m:t>
                          </m:r>
                        </m:e>
                      </m:d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2,1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</m:oMath>
                  </m:oMathPara>
                </a14:m>
                <a:endParaRPr lang="en-US" sz="20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b="1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6,8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slope is to be 0, we set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+8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the slope of the tangent line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will be 0.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C0F332D-44C3-D9BB-6124-FBC18B6A6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6" y="290456"/>
                <a:ext cx="11338560" cy="4616713"/>
              </a:xfrm>
              <a:prstGeom prst="rect">
                <a:avLst/>
              </a:prstGeom>
              <a:blipFill>
                <a:blip r:embed="rId2"/>
                <a:stretch>
                  <a:fillRect l="-591" t="-793" r="-538" b="-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76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1879</Words>
  <Application>Microsoft Office PowerPoint</Application>
  <PresentationFormat>Widescreen</PresentationFormat>
  <Paragraphs>157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Cambria Math</vt:lpstr>
      <vt:lpstr>Symbol</vt:lpstr>
      <vt:lpstr>Times New Roman</vt:lpstr>
      <vt:lpstr>Office Theme</vt:lpstr>
      <vt:lpstr>Directional Derivatives  &amp; The Gradient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2024-09-28T23:02:22Z</dcterms:created>
  <dcterms:modified xsi:type="dcterms:W3CDTF">2024-09-28T23:25:06Z</dcterms:modified>
</cp:coreProperties>
</file>