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E64D1C-05DC-47F9-8711-4BF446502E79}" v="444" dt="2024-11-16T02:13:01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6DE64D1C-05DC-47F9-8711-4BF446502E79}"/>
    <pc:docChg chg="undo custSel addSld modSld">
      <pc:chgData name="Beth Cousland" userId="0add9dda42c7579b" providerId="LiveId" clId="{6DE64D1C-05DC-47F9-8711-4BF446502E79}" dt="2024-11-16T03:04:10.476" v="1023" actId="20577"/>
      <pc:docMkLst>
        <pc:docMk/>
      </pc:docMkLst>
      <pc:sldChg chg="modSp mod">
        <pc:chgData name="Beth Cousland" userId="0add9dda42c7579b" providerId="LiveId" clId="{6DE64D1C-05DC-47F9-8711-4BF446502E79}" dt="2024-11-16T03:04:10.476" v="1023" actId="20577"/>
        <pc:sldMkLst>
          <pc:docMk/>
          <pc:sldMk cId="140381992" sldId="256"/>
        </pc:sldMkLst>
        <pc:spChg chg="mod">
          <ac:chgData name="Beth Cousland" userId="0add9dda42c7579b" providerId="LiveId" clId="{6DE64D1C-05DC-47F9-8711-4BF446502E79}" dt="2024-11-16T03:04:10.476" v="1023" actId="20577"/>
          <ac:spMkLst>
            <pc:docMk/>
            <pc:sldMk cId="140381992" sldId="256"/>
            <ac:spMk id="2" creationId="{40E3EF72-E0E6-DFBC-A864-880D4E13544F}"/>
          </ac:spMkLst>
        </pc:spChg>
      </pc:sldChg>
      <pc:sldChg chg="addSp modSp new mod modAnim">
        <pc:chgData name="Beth Cousland" userId="0add9dda42c7579b" providerId="LiveId" clId="{6DE64D1C-05DC-47F9-8711-4BF446502E79}" dt="2024-11-16T02:03:20.700" v="882"/>
        <pc:sldMkLst>
          <pc:docMk/>
          <pc:sldMk cId="572073389" sldId="257"/>
        </pc:sldMkLst>
        <pc:spChg chg="add mod">
          <ac:chgData name="Beth Cousland" userId="0add9dda42c7579b" providerId="LiveId" clId="{6DE64D1C-05DC-47F9-8711-4BF446502E79}" dt="2024-11-16T01:32:50.057" v="18" actId="20577"/>
          <ac:spMkLst>
            <pc:docMk/>
            <pc:sldMk cId="572073389" sldId="257"/>
            <ac:spMk id="3" creationId="{1D4A3DD6-36F8-A352-4EC9-C3ECA2831C31}"/>
          </ac:spMkLst>
        </pc:spChg>
      </pc:sldChg>
      <pc:sldChg chg="addSp modSp new mod modAnim">
        <pc:chgData name="Beth Cousland" userId="0add9dda42c7579b" providerId="LiveId" clId="{6DE64D1C-05DC-47F9-8711-4BF446502E79}" dt="2024-11-16T02:03:46.188" v="890"/>
        <pc:sldMkLst>
          <pc:docMk/>
          <pc:sldMk cId="772706683" sldId="258"/>
        </pc:sldMkLst>
        <pc:spChg chg="add mod">
          <ac:chgData name="Beth Cousland" userId="0add9dda42c7579b" providerId="LiveId" clId="{6DE64D1C-05DC-47F9-8711-4BF446502E79}" dt="2024-11-16T01:33:53.851" v="31"/>
          <ac:spMkLst>
            <pc:docMk/>
            <pc:sldMk cId="772706683" sldId="258"/>
            <ac:spMk id="3" creationId="{A4FB91B3-836D-A520-9E9B-5138F2B7D77C}"/>
          </ac:spMkLst>
        </pc:spChg>
        <pc:spChg chg="add mod">
          <ac:chgData name="Beth Cousland" userId="0add9dda42c7579b" providerId="LiveId" clId="{6DE64D1C-05DC-47F9-8711-4BF446502E79}" dt="2024-11-16T01:34:08.300" v="34" actId="207"/>
          <ac:spMkLst>
            <pc:docMk/>
            <pc:sldMk cId="772706683" sldId="258"/>
            <ac:spMk id="4" creationId="{B3E7DE0B-59B3-5971-E45E-A944B5AC3442}"/>
          </ac:spMkLst>
        </pc:spChg>
      </pc:sldChg>
      <pc:sldChg chg="addSp modSp new mod modAnim">
        <pc:chgData name="Beth Cousland" userId="0add9dda42c7579b" providerId="LiveId" clId="{6DE64D1C-05DC-47F9-8711-4BF446502E79}" dt="2024-11-16T02:04:22.300" v="897"/>
        <pc:sldMkLst>
          <pc:docMk/>
          <pc:sldMk cId="2566513068" sldId="259"/>
        </pc:sldMkLst>
        <pc:spChg chg="add mod">
          <ac:chgData name="Beth Cousland" userId="0add9dda42c7579b" providerId="LiveId" clId="{6DE64D1C-05DC-47F9-8711-4BF446502E79}" dt="2024-11-16T01:34:45.822" v="39" actId="6549"/>
          <ac:spMkLst>
            <pc:docMk/>
            <pc:sldMk cId="2566513068" sldId="259"/>
            <ac:spMk id="3" creationId="{32D066B7-7D59-7114-9ECA-EE3C621571B3}"/>
          </ac:spMkLst>
        </pc:spChg>
        <pc:cxnChg chg="add mod">
          <ac:chgData name="Beth Cousland" userId="0add9dda42c7579b" providerId="LiveId" clId="{6DE64D1C-05DC-47F9-8711-4BF446502E79}" dt="2024-11-16T01:35:00.499" v="41" actId="208"/>
          <ac:cxnSpMkLst>
            <pc:docMk/>
            <pc:sldMk cId="2566513068" sldId="259"/>
            <ac:cxnSpMk id="5" creationId="{BE65D9BC-BD49-3706-1DAF-4C118DE4C40B}"/>
          </ac:cxnSpMkLst>
        </pc:cxnChg>
        <pc:cxnChg chg="add mod">
          <ac:chgData name="Beth Cousland" userId="0add9dda42c7579b" providerId="LiveId" clId="{6DE64D1C-05DC-47F9-8711-4BF446502E79}" dt="2024-11-16T01:35:10.053" v="43" actId="1076"/>
          <ac:cxnSpMkLst>
            <pc:docMk/>
            <pc:sldMk cId="2566513068" sldId="259"/>
            <ac:cxnSpMk id="6" creationId="{42B9E29E-34D0-6577-EA11-C93680219532}"/>
          </ac:cxnSpMkLst>
        </pc:cxnChg>
      </pc:sldChg>
      <pc:sldChg chg="addSp modSp new mod modAnim">
        <pc:chgData name="Beth Cousland" userId="0add9dda42c7579b" providerId="LiveId" clId="{6DE64D1C-05DC-47F9-8711-4BF446502E79}" dt="2024-11-16T02:04:37.085" v="900"/>
        <pc:sldMkLst>
          <pc:docMk/>
          <pc:sldMk cId="1798992974" sldId="260"/>
        </pc:sldMkLst>
        <pc:spChg chg="add mod">
          <ac:chgData name="Beth Cousland" userId="0add9dda42c7579b" providerId="LiveId" clId="{6DE64D1C-05DC-47F9-8711-4BF446502E79}" dt="2024-11-16T01:35:41.121" v="55" actId="20577"/>
          <ac:spMkLst>
            <pc:docMk/>
            <pc:sldMk cId="1798992974" sldId="260"/>
            <ac:spMk id="3" creationId="{2E6BA48E-62F3-A1A3-972D-8EF8321D1160}"/>
          </ac:spMkLst>
        </pc:spChg>
      </pc:sldChg>
      <pc:sldChg chg="addSp modSp new mod modAnim">
        <pc:chgData name="Beth Cousland" userId="0add9dda42c7579b" providerId="LiveId" clId="{6DE64D1C-05DC-47F9-8711-4BF446502E79}" dt="2024-11-16T02:04:58.887" v="905"/>
        <pc:sldMkLst>
          <pc:docMk/>
          <pc:sldMk cId="2906527534" sldId="261"/>
        </pc:sldMkLst>
        <pc:spChg chg="add mod">
          <ac:chgData name="Beth Cousland" userId="0add9dda42c7579b" providerId="LiveId" clId="{6DE64D1C-05DC-47F9-8711-4BF446502E79}" dt="2024-11-16T01:36:34.105" v="65" actId="6549"/>
          <ac:spMkLst>
            <pc:docMk/>
            <pc:sldMk cId="2906527534" sldId="261"/>
            <ac:spMk id="3" creationId="{4BBD6F9A-78DF-0A38-BEBE-40708E561037}"/>
          </ac:spMkLst>
        </pc:spChg>
      </pc:sldChg>
      <pc:sldChg chg="addSp modSp new mod modAnim">
        <pc:chgData name="Beth Cousland" userId="0add9dda42c7579b" providerId="LiveId" clId="{6DE64D1C-05DC-47F9-8711-4BF446502E79}" dt="2024-11-16T02:05:29.598" v="913"/>
        <pc:sldMkLst>
          <pc:docMk/>
          <pc:sldMk cId="4150480959" sldId="262"/>
        </pc:sldMkLst>
        <pc:spChg chg="add mod">
          <ac:chgData name="Beth Cousland" userId="0add9dda42c7579b" providerId="LiveId" clId="{6DE64D1C-05DC-47F9-8711-4BF446502E79}" dt="2024-11-16T01:38:13.153" v="87" actId="20577"/>
          <ac:spMkLst>
            <pc:docMk/>
            <pc:sldMk cId="4150480959" sldId="262"/>
            <ac:spMk id="3" creationId="{F3B8AEC7-1FDE-D827-4C1A-7DA313F3C7E8}"/>
          </ac:spMkLst>
        </pc:spChg>
        <pc:picChg chg="add mod">
          <ac:chgData name="Beth Cousland" userId="0add9dda42c7579b" providerId="LiveId" clId="{6DE64D1C-05DC-47F9-8711-4BF446502E79}" dt="2024-11-16T01:38:27.531" v="90" actId="14100"/>
          <ac:picMkLst>
            <pc:docMk/>
            <pc:sldMk cId="4150480959" sldId="262"/>
            <ac:picMk id="4" creationId="{361DDB99-8C8D-40A5-97BE-638618282556}"/>
          </ac:picMkLst>
        </pc:picChg>
      </pc:sldChg>
      <pc:sldChg chg="addSp modSp new mod modAnim">
        <pc:chgData name="Beth Cousland" userId="0add9dda42c7579b" providerId="LiveId" clId="{6DE64D1C-05DC-47F9-8711-4BF446502E79}" dt="2024-11-16T02:05:53.841" v="917"/>
        <pc:sldMkLst>
          <pc:docMk/>
          <pc:sldMk cId="1258487267" sldId="263"/>
        </pc:sldMkLst>
        <pc:spChg chg="add mod">
          <ac:chgData name="Beth Cousland" userId="0add9dda42c7579b" providerId="LiveId" clId="{6DE64D1C-05DC-47F9-8711-4BF446502E79}" dt="2024-11-16T01:39:12.388" v="105" actId="20577"/>
          <ac:spMkLst>
            <pc:docMk/>
            <pc:sldMk cId="1258487267" sldId="263"/>
            <ac:spMk id="3" creationId="{3FEEA8ED-BBD0-6D78-75F7-26C5B54A3F39}"/>
          </ac:spMkLst>
        </pc:spChg>
      </pc:sldChg>
      <pc:sldChg chg="addSp modSp new mod modAnim">
        <pc:chgData name="Beth Cousland" userId="0add9dda42c7579b" providerId="LiveId" clId="{6DE64D1C-05DC-47F9-8711-4BF446502E79}" dt="2024-11-16T02:06:14.514" v="922"/>
        <pc:sldMkLst>
          <pc:docMk/>
          <pc:sldMk cId="1201921141" sldId="264"/>
        </pc:sldMkLst>
        <pc:spChg chg="add mod">
          <ac:chgData name="Beth Cousland" userId="0add9dda42c7579b" providerId="LiveId" clId="{6DE64D1C-05DC-47F9-8711-4BF446502E79}" dt="2024-11-16T01:40:56.964" v="115" actId="20577"/>
          <ac:spMkLst>
            <pc:docMk/>
            <pc:sldMk cId="1201921141" sldId="264"/>
            <ac:spMk id="3" creationId="{0E6E289B-D591-CCA8-804D-BC777706AF25}"/>
          </ac:spMkLst>
        </pc:spChg>
        <pc:picChg chg="add mod">
          <ac:chgData name="Beth Cousland" userId="0add9dda42c7579b" providerId="LiveId" clId="{6DE64D1C-05DC-47F9-8711-4BF446502E79}" dt="2024-11-16T01:41:10.968" v="118" actId="14100"/>
          <ac:picMkLst>
            <pc:docMk/>
            <pc:sldMk cId="1201921141" sldId="264"/>
            <ac:picMk id="4" creationId="{5B1E5EFD-ECD3-794C-C3E3-989A8C665F2B}"/>
          </ac:picMkLst>
        </pc:picChg>
      </pc:sldChg>
      <pc:sldChg chg="addSp modSp new mod modAnim">
        <pc:chgData name="Beth Cousland" userId="0add9dda42c7579b" providerId="LiveId" clId="{6DE64D1C-05DC-47F9-8711-4BF446502E79}" dt="2024-11-16T02:08:26.532" v="960"/>
        <pc:sldMkLst>
          <pc:docMk/>
          <pc:sldMk cId="1998463334" sldId="265"/>
        </pc:sldMkLst>
        <pc:spChg chg="add mod">
          <ac:chgData name="Beth Cousland" userId="0add9dda42c7579b" providerId="LiveId" clId="{6DE64D1C-05DC-47F9-8711-4BF446502E79}" dt="2024-11-16T01:44:53.407" v="156" actId="6549"/>
          <ac:spMkLst>
            <pc:docMk/>
            <pc:sldMk cId="1998463334" sldId="265"/>
            <ac:spMk id="4" creationId="{D73680BB-E0C0-143D-1A6B-6906B6E7FB67}"/>
          </ac:spMkLst>
        </pc:spChg>
        <pc:spChg chg="add mod">
          <ac:chgData name="Beth Cousland" userId="0add9dda42c7579b" providerId="LiveId" clId="{6DE64D1C-05DC-47F9-8711-4BF446502E79}" dt="2024-11-16T01:44:55.534" v="157" actId="6549"/>
          <ac:spMkLst>
            <pc:docMk/>
            <pc:sldMk cId="1998463334" sldId="265"/>
            <ac:spMk id="6" creationId="{148ED532-2D5E-237D-05C7-1C37DB63580E}"/>
          </ac:spMkLst>
        </pc:spChg>
        <pc:spChg chg="add mod">
          <ac:chgData name="Beth Cousland" userId="0add9dda42c7579b" providerId="LiveId" clId="{6DE64D1C-05DC-47F9-8711-4BF446502E79}" dt="2024-11-16T01:45:52.751" v="170" actId="1076"/>
          <ac:spMkLst>
            <pc:docMk/>
            <pc:sldMk cId="1998463334" sldId="265"/>
            <ac:spMk id="8" creationId="{2786E960-182F-723B-F2A6-8ED98D4CDA57}"/>
          </ac:spMkLst>
        </pc:spChg>
        <pc:spChg chg="add mod">
          <ac:chgData name="Beth Cousland" userId="0add9dda42c7579b" providerId="LiveId" clId="{6DE64D1C-05DC-47F9-8711-4BF446502E79}" dt="2024-11-16T01:44:57.754" v="158" actId="6549"/>
          <ac:spMkLst>
            <pc:docMk/>
            <pc:sldMk cId="1998463334" sldId="265"/>
            <ac:spMk id="10" creationId="{DA93FC67-1100-B1D0-2316-0B2D8483CF17}"/>
          </ac:spMkLst>
        </pc:spChg>
        <pc:spChg chg="add mod">
          <ac:chgData name="Beth Cousland" userId="0add9dda42c7579b" providerId="LiveId" clId="{6DE64D1C-05DC-47F9-8711-4BF446502E79}" dt="2024-11-16T01:44:45.940" v="154" actId="6549"/>
          <ac:spMkLst>
            <pc:docMk/>
            <pc:sldMk cId="1998463334" sldId="265"/>
            <ac:spMk id="12" creationId="{DF3D744E-0251-E03C-EE85-6737623DD199}"/>
          </ac:spMkLst>
        </pc:spChg>
        <pc:spChg chg="add mod">
          <ac:chgData name="Beth Cousland" userId="0add9dda42c7579b" providerId="LiveId" clId="{6DE64D1C-05DC-47F9-8711-4BF446502E79}" dt="2024-11-16T01:44:43.529" v="153" actId="6549"/>
          <ac:spMkLst>
            <pc:docMk/>
            <pc:sldMk cId="1998463334" sldId="265"/>
            <ac:spMk id="14" creationId="{8706D950-AA06-699E-CFF8-C0AB919C4444}"/>
          </ac:spMkLst>
        </pc:spChg>
        <pc:spChg chg="add mod">
          <ac:chgData name="Beth Cousland" userId="0add9dda42c7579b" providerId="LiveId" clId="{6DE64D1C-05DC-47F9-8711-4BF446502E79}" dt="2024-11-16T01:45:37.080" v="168" actId="20577"/>
          <ac:spMkLst>
            <pc:docMk/>
            <pc:sldMk cId="1998463334" sldId="265"/>
            <ac:spMk id="16" creationId="{CAC61039-4804-BAEA-8D9A-EAF43DC686C0}"/>
          </ac:spMkLst>
        </pc:spChg>
        <pc:spChg chg="add mod">
          <ac:chgData name="Beth Cousland" userId="0add9dda42c7579b" providerId="LiveId" clId="{6DE64D1C-05DC-47F9-8711-4BF446502E79}" dt="2024-11-16T01:47:48.241" v="180" actId="14100"/>
          <ac:spMkLst>
            <pc:docMk/>
            <pc:sldMk cId="1998463334" sldId="265"/>
            <ac:spMk id="17" creationId="{CCC2A84A-99D8-AB58-46DD-4DB7E5ECC296}"/>
          </ac:spMkLst>
        </pc:spChg>
        <pc:spChg chg="add mod">
          <ac:chgData name="Beth Cousland" userId="0add9dda42c7579b" providerId="LiveId" clId="{6DE64D1C-05DC-47F9-8711-4BF446502E79}" dt="2024-11-16T01:47:53.849" v="182" actId="14100"/>
          <ac:spMkLst>
            <pc:docMk/>
            <pc:sldMk cId="1998463334" sldId="265"/>
            <ac:spMk id="18" creationId="{DB1C67F0-CCC8-8CDC-D6E6-3FF58D1188C0}"/>
          </ac:spMkLst>
        </pc:spChg>
        <pc:spChg chg="add mod">
          <ac:chgData name="Beth Cousland" userId="0add9dda42c7579b" providerId="LiveId" clId="{6DE64D1C-05DC-47F9-8711-4BF446502E79}" dt="2024-11-16T01:47:43.721" v="179" actId="207"/>
          <ac:spMkLst>
            <pc:docMk/>
            <pc:sldMk cId="1998463334" sldId="265"/>
            <ac:spMk id="19" creationId="{28EDE97D-75AE-4E28-4C6B-6B99C1496ECE}"/>
          </ac:spMkLst>
        </pc:spChg>
        <pc:spChg chg="add mod">
          <ac:chgData name="Beth Cousland" userId="0add9dda42c7579b" providerId="LiveId" clId="{6DE64D1C-05DC-47F9-8711-4BF446502E79}" dt="2024-11-16T01:48:08.237" v="185" actId="207"/>
          <ac:spMkLst>
            <pc:docMk/>
            <pc:sldMk cId="1998463334" sldId="265"/>
            <ac:spMk id="20" creationId="{294DB583-08F0-E4E7-C729-0486B0DCD8E5}"/>
          </ac:spMkLst>
        </pc:spChg>
        <pc:spChg chg="add mod">
          <ac:chgData name="Beth Cousland" userId="0add9dda42c7579b" providerId="LiveId" clId="{6DE64D1C-05DC-47F9-8711-4BF446502E79}" dt="2024-11-16T01:48:19.867" v="188" actId="207"/>
          <ac:spMkLst>
            <pc:docMk/>
            <pc:sldMk cId="1998463334" sldId="265"/>
            <ac:spMk id="21" creationId="{4516AFF4-F0EA-672D-60A6-3289E1CBB40F}"/>
          </ac:spMkLst>
        </pc:spChg>
        <pc:spChg chg="add mod">
          <ac:chgData name="Beth Cousland" userId="0add9dda42c7579b" providerId="LiveId" clId="{6DE64D1C-05DC-47F9-8711-4BF446502E79}" dt="2024-11-16T01:48:29.768" v="191" actId="208"/>
          <ac:spMkLst>
            <pc:docMk/>
            <pc:sldMk cId="1998463334" sldId="265"/>
            <ac:spMk id="22" creationId="{84BC5CD2-9990-10A7-D49F-31BFB7758487}"/>
          </ac:spMkLst>
        </pc:spChg>
        <pc:spChg chg="add mod">
          <ac:chgData name="Beth Cousland" userId="0add9dda42c7579b" providerId="LiveId" clId="{6DE64D1C-05DC-47F9-8711-4BF446502E79}" dt="2024-11-16T01:50:02.857" v="207" actId="207"/>
          <ac:spMkLst>
            <pc:docMk/>
            <pc:sldMk cId="1998463334" sldId="265"/>
            <ac:spMk id="35" creationId="{212441A7-73BB-30A4-6619-F5B8F6D90C86}"/>
          </ac:spMkLst>
        </pc:spChg>
        <pc:picChg chg="add mod">
          <ac:chgData name="Beth Cousland" userId="0add9dda42c7579b" providerId="LiveId" clId="{6DE64D1C-05DC-47F9-8711-4BF446502E79}" dt="2024-11-16T01:45:43.384" v="169" actId="1076"/>
          <ac:picMkLst>
            <pc:docMk/>
            <pc:sldMk cId="1998463334" sldId="265"/>
            <ac:picMk id="2" creationId="{EFD71852-6EC1-877B-CF3E-1B2CBB20C2B6}"/>
          </ac:picMkLst>
        </pc:picChg>
        <pc:cxnChg chg="add mod">
          <ac:chgData name="Beth Cousland" userId="0add9dda42c7579b" providerId="LiveId" clId="{6DE64D1C-05DC-47F9-8711-4BF446502E79}" dt="2024-11-16T01:48:42.645" v="193" actId="208"/>
          <ac:cxnSpMkLst>
            <pc:docMk/>
            <pc:sldMk cId="1998463334" sldId="265"/>
            <ac:cxnSpMk id="24" creationId="{286CD336-76A5-2F8C-525A-0A96DC42F50B}"/>
          </ac:cxnSpMkLst>
        </pc:cxnChg>
        <pc:cxnChg chg="add mod">
          <ac:chgData name="Beth Cousland" userId="0add9dda42c7579b" providerId="LiveId" clId="{6DE64D1C-05DC-47F9-8711-4BF446502E79}" dt="2024-11-16T01:48:54.160" v="195" actId="208"/>
          <ac:cxnSpMkLst>
            <pc:docMk/>
            <pc:sldMk cId="1998463334" sldId="265"/>
            <ac:cxnSpMk id="26" creationId="{D9F4A86D-1EE5-0C04-7ECD-5A3BA769BC81}"/>
          </ac:cxnSpMkLst>
        </pc:cxnChg>
        <pc:cxnChg chg="add mod">
          <ac:chgData name="Beth Cousland" userId="0add9dda42c7579b" providerId="LiveId" clId="{6DE64D1C-05DC-47F9-8711-4BF446502E79}" dt="2024-11-16T01:49:01.649" v="197" actId="208"/>
          <ac:cxnSpMkLst>
            <pc:docMk/>
            <pc:sldMk cId="1998463334" sldId="265"/>
            <ac:cxnSpMk id="28" creationId="{A3B2A822-B30A-E4C4-8EBD-070D9336C219}"/>
          </ac:cxnSpMkLst>
        </pc:cxnChg>
        <pc:cxnChg chg="add mod">
          <ac:chgData name="Beth Cousland" userId="0add9dda42c7579b" providerId="LiveId" clId="{6DE64D1C-05DC-47F9-8711-4BF446502E79}" dt="2024-11-16T01:49:10.692" v="199" actId="208"/>
          <ac:cxnSpMkLst>
            <pc:docMk/>
            <pc:sldMk cId="1998463334" sldId="265"/>
            <ac:cxnSpMk id="30" creationId="{43E52F62-DFB4-58DE-0FFA-DA421675B4F9}"/>
          </ac:cxnSpMkLst>
        </pc:cxnChg>
        <pc:cxnChg chg="add mod">
          <ac:chgData name="Beth Cousland" userId="0add9dda42c7579b" providerId="LiveId" clId="{6DE64D1C-05DC-47F9-8711-4BF446502E79}" dt="2024-11-16T01:49:19.815" v="201" actId="208"/>
          <ac:cxnSpMkLst>
            <pc:docMk/>
            <pc:sldMk cId="1998463334" sldId="265"/>
            <ac:cxnSpMk id="32" creationId="{FB0529A6-4D62-4237-4AFD-15939B896605}"/>
          </ac:cxnSpMkLst>
        </pc:cxnChg>
        <pc:cxnChg chg="add mod">
          <ac:chgData name="Beth Cousland" userId="0add9dda42c7579b" providerId="LiveId" clId="{6DE64D1C-05DC-47F9-8711-4BF446502E79}" dt="2024-11-16T01:49:29.101" v="203" actId="208"/>
          <ac:cxnSpMkLst>
            <pc:docMk/>
            <pc:sldMk cId="1998463334" sldId="265"/>
            <ac:cxnSpMk id="34" creationId="{9BF0C14A-218F-A62C-684C-FF6D7F6D3E22}"/>
          </ac:cxnSpMkLst>
        </pc:cxnChg>
      </pc:sldChg>
      <pc:sldChg chg="addSp modSp new mod modAnim">
        <pc:chgData name="Beth Cousland" userId="0add9dda42c7579b" providerId="LiveId" clId="{6DE64D1C-05DC-47F9-8711-4BF446502E79}" dt="2024-11-16T02:08:44.528" v="963"/>
        <pc:sldMkLst>
          <pc:docMk/>
          <pc:sldMk cId="653267956" sldId="266"/>
        </pc:sldMkLst>
        <pc:spChg chg="add mod">
          <ac:chgData name="Beth Cousland" userId="0add9dda42c7579b" providerId="LiveId" clId="{6DE64D1C-05DC-47F9-8711-4BF446502E79}" dt="2024-11-16T01:52:14.468" v="324" actId="113"/>
          <ac:spMkLst>
            <pc:docMk/>
            <pc:sldMk cId="653267956" sldId="266"/>
            <ac:spMk id="3" creationId="{E03302E1-865A-427E-9B11-79B26624FA95}"/>
          </ac:spMkLst>
        </pc:spChg>
      </pc:sldChg>
      <pc:sldChg chg="addSp delSp modSp new mod modAnim">
        <pc:chgData name="Beth Cousland" userId="0add9dda42c7579b" providerId="LiveId" clId="{6DE64D1C-05DC-47F9-8711-4BF446502E79}" dt="2024-11-16T02:09:20.621" v="974" actId="20577"/>
        <pc:sldMkLst>
          <pc:docMk/>
          <pc:sldMk cId="263400247" sldId="267"/>
        </pc:sldMkLst>
        <pc:spChg chg="add mod">
          <ac:chgData name="Beth Cousland" userId="0add9dda42c7579b" providerId="LiveId" clId="{6DE64D1C-05DC-47F9-8711-4BF446502E79}" dt="2024-11-16T02:09:20.621" v="974" actId="20577"/>
          <ac:spMkLst>
            <pc:docMk/>
            <pc:sldMk cId="263400247" sldId="267"/>
            <ac:spMk id="3" creationId="{C023BF14-0F71-8670-78DC-450FE4BF9295}"/>
          </ac:spMkLst>
        </pc:spChg>
        <pc:spChg chg="add del">
          <ac:chgData name="Beth Cousland" userId="0add9dda42c7579b" providerId="LiveId" clId="{6DE64D1C-05DC-47F9-8711-4BF446502E79}" dt="2024-11-16T01:53:59.702" v="335" actId="478"/>
          <ac:spMkLst>
            <pc:docMk/>
            <pc:sldMk cId="263400247" sldId="267"/>
            <ac:spMk id="6" creationId="{5420D6F2-5F0D-AC68-23FD-8461D38336B8}"/>
          </ac:spMkLst>
        </pc:spChg>
        <pc:grpChg chg="mod">
          <ac:chgData name="Beth Cousland" userId="0add9dda42c7579b" providerId="LiveId" clId="{6DE64D1C-05DC-47F9-8711-4BF446502E79}" dt="2024-11-16T01:54:12.460" v="340"/>
          <ac:grpSpMkLst>
            <pc:docMk/>
            <pc:sldMk cId="263400247" sldId="267"/>
            <ac:grpSpMk id="9" creationId="{A5CBDBA2-83D6-96C3-346E-8E6EC3B15000}"/>
          </ac:grpSpMkLst>
        </pc:grpChg>
        <pc:picChg chg="add del mod">
          <ac:chgData name="Beth Cousland" userId="0add9dda42c7579b" providerId="LiveId" clId="{6DE64D1C-05DC-47F9-8711-4BF446502E79}" dt="2024-11-16T01:53:46.730" v="333" actId="478"/>
          <ac:picMkLst>
            <pc:docMk/>
            <pc:sldMk cId="263400247" sldId="267"/>
            <ac:picMk id="5" creationId="{B62A1FFC-BA52-DE24-86D3-26160F278EDA}"/>
          </ac:picMkLst>
        </pc:picChg>
        <pc:inkChg chg="add del mod">
          <ac:chgData name="Beth Cousland" userId="0add9dda42c7579b" providerId="LiveId" clId="{6DE64D1C-05DC-47F9-8711-4BF446502E79}" dt="2024-11-16T01:54:12.811" v="341" actId="9405"/>
          <ac:inkMkLst>
            <pc:docMk/>
            <pc:sldMk cId="263400247" sldId="267"/>
            <ac:inkMk id="7" creationId="{32038BE6-7E38-CF50-A979-32A048A8F67F}"/>
          </ac:inkMkLst>
        </pc:inkChg>
        <pc:inkChg chg="add del mod">
          <ac:chgData name="Beth Cousland" userId="0add9dda42c7579b" providerId="LiveId" clId="{6DE64D1C-05DC-47F9-8711-4BF446502E79}" dt="2024-11-16T01:54:12.460" v="340"/>
          <ac:inkMkLst>
            <pc:docMk/>
            <pc:sldMk cId="263400247" sldId="267"/>
            <ac:inkMk id="8" creationId="{C6003BE8-6393-D034-9FDF-74124B8A4251}"/>
          </ac:inkMkLst>
        </pc:inkChg>
        <pc:inkChg chg="add del">
          <ac:chgData name="Beth Cousland" userId="0add9dda42c7579b" providerId="LiveId" clId="{6DE64D1C-05DC-47F9-8711-4BF446502E79}" dt="2024-11-16T01:54:16.112" v="343" actId="9405"/>
          <ac:inkMkLst>
            <pc:docMk/>
            <pc:sldMk cId="263400247" sldId="267"/>
            <ac:inkMk id="10" creationId="{583248F0-1D87-DED0-F575-37667DB83CE7}"/>
          </ac:inkMkLst>
        </pc:inkChg>
        <pc:inkChg chg="add del">
          <ac:chgData name="Beth Cousland" userId="0add9dda42c7579b" providerId="LiveId" clId="{6DE64D1C-05DC-47F9-8711-4BF446502E79}" dt="2024-11-16T01:54:19.321" v="345" actId="9405"/>
          <ac:inkMkLst>
            <pc:docMk/>
            <pc:sldMk cId="263400247" sldId="267"/>
            <ac:inkMk id="11" creationId="{98B3E7D4-9580-EB9C-6D24-EB6A82D73F61}"/>
          </ac:inkMkLst>
        </pc:inkChg>
      </pc:sldChg>
      <pc:sldChg chg="addSp modSp new mod modAnim">
        <pc:chgData name="Beth Cousland" userId="0add9dda42c7579b" providerId="LiveId" clId="{6DE64D1C-05DC-47F9-8711-4BF446502E79}" dt="2024-11-16T02:13:01.815" v="999"/>
        <pc:sldMkLst>
          <pc:docMk/>
          <pc:sldMk cId="3239332239" sldId="268"/>
        </pc:sldMkLst>
        <pc:spChg chg="add mod">
          <ac:chgData name="Beth Cousland" userId="0add9dda42c7579b" providerId="LiveId" clId="{6DE64D1C-05DC-47F9-8711-4BF446502E79}" dt="2024-11-16T01:59:32.453" v="841" actId="113"/>
          <ac:spMkLst>
            <pc:docMk/>
            <pc:sldMk cId="3239332239" sldId="268"/>
            <ac:spMk id="3" creationId="{5DFD7E4E-39C3-EF15-65B4-E05A8715E61D}"/>
          </ac:spMkLst>
        </pc:spChg>
      </pc:sldChg>
      <pc:sldChg chg="addSp modSp new mod modAnim">
        <pc:chgData name="Beth Cousland" userId="0add9dda42c7579b" providerId="LiveId" clId="{6DE64D1C-05DC-47F9-8711-4BF446502E79}" dt="2024-11-16T02:09:47.651" v="980"/>
        <pc:sldMkLst>
          <pc:docMk/>
          <pc:sldMk cId="804562317" sldId="269"/>
        </pc:sldMkLst>
        <pc:spChg chg="add mod">
          <ac:chgData name="Beth Cousland" userId="0add9dda42c7579b" providerId="LiveId" clId="{6DE64D1C-05DC-47F9-8711-4BF446502E79}" dt="2024-11-16T02:00:59.796" v="855" actId="6549"/>
          <ac:spMkLst>
            <pc:docMk/>
            <pc:sldMk cId="804562317" sldId="269"/>
            <ac:spMk id="3" creationId="{84813B5D-1DB7-2416-608B-2E105E444C85}"/>
          </ac:spMkLst>
        </pc:spChg>
      </pc:sldChg>
      <pc:sldChg chg="addSp modSp new mod modAnim">
        <pc:chgData name="Beth Cousland" userId="0add9dda42c7579b" providerId="LiveId" clId="{6DE64D1C-05DC-47F9-8711-4BF446502E79}" dt="2024-11-16T02:10:10.927" v="985"/>
        <pc:sldMkLst>
          <pc:docMk/>
          <pc:sldMk cId="3927332609" sldId="270"/>
        </pc:sldMkLst>
        <pc:spChg chg="add mod">
          <ac:chgData name="Beth Cousland" userId="0add9dda42c7579b" providerId="LiveId" clId="{6DE64D1C-05DC-47F9-8711-4BF446502E79}" dt="2024-11-16T02:10:03.907" v="983" actId="1076"/>
          <ac:spMkLst>
            <pc:docMk/>
            <pc:sldMk cId="3927332609" sldId="270"/>
            <ac:spMk id="3" creationId="{8802ACD8-8AFD-23AD-7E2E-4E207B12EA13}"/>
          </ac:spMkLst>
        </pc:spChg>
      </pc:sldChg>
      <pc:sldChg chg="addSp modSp new mod modAnim">
        <pc:chgData name="Beth Cousland" userId="0add9dda42c7579b" providerId="LiveId" clId="{6DE64D1C-05DC-47F9-8711-4BF446502E79}" dt="2024-11-16T02:10:34.648" v="990"/>
        <pc:sldMkLst>
          <pc:docMk/>
          <pc:sldMk cId="131645057" sldId="271"/>
        </pc:sldMkLst>
        <pc:spChg chg="add mod">
          <ac:chgData name="Beth Cousland" userId="0add9dda42c7579b" providerId="LiveId" clId="{6DE64D1C-05DC-47F9-8711-4BF446502E79}" dt="2024-11-16T02:02:10.699" v="870" actId="20577"/>
          <ac:spMkLst>
            <pc:docMk/>
            <pc:sldMk cId="131645057" sldId="271"/>
            <ac:spMk id="3" creationId="{E7C3CB57-6377-05D6-4572-41C0659BBCE9}"/>
          </ac:spMkLst>
        </pc:spChg>
      </pc:sldChg>
      <pc:sldChg chg="addSp modSp new mod modAnim">
        <pc:chgData name="Beth Cousland" userId="0add9dda42c7579b" providerId="LiveId" clId="{6DE64D1C-05DC-47F9-8711-4BF446502E79}" dt="2024-11-16T02:10:51.644" v="994"/>
        <pc:sldMkLst>
          <pc:docMk/>
          <pc:sldMk cId="2487085630" sldId="272"/>
        </pc:sldMkLst>
        <pc:spChg chg="add mod">
          <ac:chgData name="Beth Cousland" userId="0add9dda42c7579b" providerId="LiveId" clId="{6DE64D1C-05DC-47F9-8711-4BF446502E79}" dt="2024-11-16T02:02:40.473" v="874" actId="14100"/>
          <ac:spMkLst>
            <pc:docMk/>
            <pc:sldMk cId="2487085630" sldId="272"/>
            <ac:spMk id="3" creationId="{26A62E09-9CB4-0297-261E-8EEC59D069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8AEC-A9D7-2FF4-440C-71894F095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FE7EF-0907-5B7F-D9BE-A1B3A9CD2F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CFC76-ABDB-8AC3-2574-83B5072A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E9854-2CED-D86D-1296-81AEF78FC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796C5-EF70-9B3C-5084-36842356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9248A-39C6-B7E2-D332-272C100D3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E1EEF6-97AA-79DA-E241-516AF1061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C499D-88F7-A670-EA86-C9EA1DF9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52834-3EAD-E25C-BAE3-0D563970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BD58-B621-718A-D56A-9A64B048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24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3835EB-FD16-F8B3-B1E4-E2FBDAF46C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52835-8BD0-AC9E-7999-62F094A200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93560-02E4-C6AE-1DE1-82F30B1CB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E2BB1-8D67-D5AF-2B77-4A34FCFA3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4C280-6BEC-BA39-7971-B2FF0EA45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7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236B6-A198-9E7A-D5F0-C2E9E5C4D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E946A-B554-46A3-ACFF-A394E11D4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38E89-3B9B-B267-7552-BF437B571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7B100-6FC8-6916-F2F3-BB300BC57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AD454-E89D-5AC6-750A-47C50660D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7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996A2-1438-971C-8FD7-2EB423789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90D19-8960-10C0-74BF-BC3395204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169EB-B17A-964E-A866-C96AFA1D4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52E27-8372-3368-B2A9-F0D1FEBA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00F37-A711-A37D-DA86-DEFE2899C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1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29839-DFAF-9672-B86A-F71469057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ED9A5-A05C-93AE-2E24-49A40059B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5A180-8540-6419-A47F-D9A082740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4E6C3-97B9-3245-7E73-A9B77E9B6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5E907-9DB0-E493-4DE2-9A4B60B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4B83A-715F-F3F0-CB02-5235ABF6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5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0F2A-999C-431A-FCC3-F27B98BDE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EDBB0-76FD-E524-E971-EB557D7E5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A76D7-D9D0-531D-1D3D-075A1973B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4574C5-D065-1FD2-5BED-3A299AC43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8CF883-BE28-380D-2C13-73BC84736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20845-7095-0208-D043-AE56E64B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25B3F3-2A4E-6B40-6602-D9F6D2E70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92F1A1-5C0C-2F87-474F-7F5E843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81DE9-606A-9BF0-2025-8B41FC269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77862-A585-5247-736F-2E189C616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FA0D3E-A0CE-CE6C-B177-9D3AA2A0B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E73C6-82CF-645E-A74C-877F33008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7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8B6A19-03FC-7462-5FAD-CE007FD0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F206A-B244-4628-5C6C-F3EB2CB8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978B5-08E2-F221-253C-38E86264C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2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0C9EF-1322-ADC7-9737-6B7EB9297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05D5D-BFE7-98BD-1C4A-6BCF1E01D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FF2927-D593-C70D-1323-C769C7E64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CDC8C2-39D0-79E2-665B-ABEE0246C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7A866-81A6-AF75-CA21-97AB2FEB4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C952C-0ABF-CABF-10E3-4C50D5A7B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85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D6D0A-A87C-A6D3-C7EC-12EBF7C38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BBF7A4-B866-BCD9-EBE5-0A595C800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15EDF-CD92-432C-5143-E251014ED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2907-4B95-C770-CDE0-8949F7C51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E94A5-DCD1-C3FB-04D8-6EA1115A9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2CFDF-3F19-850F-A0B3-B62FC8FE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4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F62930-F2C0-8162-88A8-47EA0B59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6BE0F-5F6A-412C-2A03-D580C86D0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7181F-9958-55A2-F1BF-03B0945F7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0590B4-B988-41F5-9535-3C840E4D5D56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CAE01-A09E-6C86-59C7-0286BD91F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6524F-0837-6D44-05EA-C6D8B7A70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797ABD-8D30-455A-BAB1-8823B1A72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1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EF72-E0E6-DFBC-A864-880D4E135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Flux through </a:t>
            </a:r>
            <a:br>
              <a:rPr lang="en-US" dirty="0"/>
            </a:br>
            <a:r>
              <a:rPr lang="en-US" dirty="0"/>
              <a:t>Surfaces &amp; Solids</a:t>
            </a:r>
            <a:br>
              <a:rPr lang="en-US" dirty="0"/>
            </a:br>
            <a:r>
              <a:rPr lang="en-US" dirty="0"/>
              <a:t>The Divergence Theorem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AFDEC-4005-41CE-53AA-FE13FBADF0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140381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D71852-6EC1-877B-CF3E-1B2CBB20C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257" y="306758"/>
            <a:ext cx="4587745" cy="570618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3680BB-E0C0-143D-1A6B-6906B6E7FB67}"/>
                  </a:ext>
                </a:extLst>
              </p:cNvPr>
              <p:cNvSpPr txBox="1"/>
              <p:nvPr/>
            </p:nvSpPr>
            <p:spPr>
              <a:xfrm>
                <a:off x="379207" y="306758"/>
                <a:ext cx="3267635" cy="1694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 the normal vector points in the direction of negative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0,0,−1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is substituted into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Therefore,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0,0,−1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flux is zero—there is no flow generated by the vector field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the surface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0.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3680BB-E0C0-143D-1A6B-6906B6E7F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07" y="306758"/>
                <a:ext cx="3267635" cy="1694566"/>
              </a:xfrm>
              <a:prstGeom prst="rect">
                <a:avLst/>
              </a:prstGeom>
              <a:blipFill>
                <a:blip r:embed="rId3"/>
                <a:stretch>
                  <a:fillRect l="-560" t="-360" r="-560"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8ED532-2D5E-237D-05C7-1C37DB63580E}"/>
                  </a:ext>
                </a:extLst>
              </p:cNvPr>
              <p:cNvSpPr txBox="1"/>
              <p:nvPr/>
            </p:nvSpPr>
            <p:spPr>
              <a:xfrm>
                <a:off x="8681421" y="306758"/>
                <a:ext cx="3131372" cy="19250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 the normal vector points in the direction of negative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−1,0,0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is substituted into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Therefore,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−1,0,0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flux is zero—there is no flow generated by the vector field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the surface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0.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8ED532-2D5E-237D-05C7-1C37DB635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1421" y="306758"/>
                <a:ext cx="3131372" cy="1925079"/>
              </a:xfrm>
              <a:prstGeom prst="rect">
                <a:avLst/>
              </a:prstGeom>
              <a:blipFill>
                <a:blip r:embed="rId4"/>
                <a:stretch>
                  <a:fillRect l="-584" t="-316" r="-584" b="-2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786E960-182F-723B-F2A6-8ED98D4CDA57}"/>
                  </a:ext>
                </a:extLst>
              </p:cNvPr>
              <p:cNvSpPr txBox="1"/>
              <p:nvPr/>
            </p:nvSpPr>
            <p:spPr>
              <a:xfrm>
                <a:off x="379203" y="2227624"/>
                <a:ext cx="3267635" cy="23587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1, the normal vector points in the direction of positive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0,0,1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is substituted into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,1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,4(1)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Therefore,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0,0,1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flux through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 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1 is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4 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nary>
                      <m:naryPr>
                        <m:chr m:val="∬"/>
                        <m:limLoc m:val="subSup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area of the surface, which is a square with side lengths 1.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786E960-182F-723B-F2A6-8ED98D4CD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03" y="2227624"/>
                <a:ext cx="3267635" cy="2358723"/>
              </a:xfrm>
              <a:prstGeom prst="rect">
                <a:avLst/>
              </a:prstGeom>
              <a:blipFill>
                <a:blip r:embed="rId5"/>
                <a:stretch>
                  <a:fillRect l="-560" t="-258" r="-5037" b="-5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93FC67-1100-B1D0-2316-0B2D8483CF17}"/>
                  </a:ext>
                </a:extLst>
              </p:cNvPr>
              <p:cNvSpPr txBox="1"/>
              <p:nvPr/>
            </p:nvSpPr>
            <p:spPr>
              <a:xfrm>
                <a:off x="8681421" y="2483754"/>
                <a:ext cx="3131372" cy="20290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1, the normal vector points in the direction of positive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1,0,0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is substituted into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2(1),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sz="1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Therefore,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1,0,0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flux through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is given by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2 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nary>
                      <m:naryPr>
                        <m:chr m:val="∬"/>
                        <m:limLoc m:val="subSup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A93FC67-1100-B1D0-2316-0B2D8483CF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1421" y="2483754"/>
                <a:ext cx="3131372" cy="2029017"/>
              </a:xfrm>
              <a:prstGeom prst="rect">
                <a:avLst/>
              </a:prstGeom>
              <a:blipFill>
                <a:blip r:embed="rId6"/>
                <a:stretch>
                  <a:fillRect l="-9144" t="-300" r="-584" b="-28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3D744E-0251-E03C-EE85-6737623DD199}"/>
                  </a:ext>
                </a:extLst>
              </p:cNvPr>
              <p:cNvSpPr txBox="1"/>
              <p:nvPr/>
            </p:nvSpPr>
            <p:spPr>
              <a:xfrm>
                <a:off x="379205" y="4812648"/>
                <a:ext cx="3267635" cy="1694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 the normal vector points in the direction of negative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0,−1,0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 is substituted into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,0,4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Therefore,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,0,4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0,−1,0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flux is zero—there is no flow generated by the vector field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the surface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0.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3D744E-0251-E03C-EE85-6737623DD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05" y="4812648"/>
                <a:ext cx="3267635" cy="1694566"/>
              </a:xfrm>
              <a:prstGeom prst="rect">
                <a:avLst/>
              </a:prstGeom>
              <a:blipFill>
                <a:blip r:embed="rId7"/>
                <a:stretch>
                  <a:fillRect l="-560" t="-360" r="-560"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706D950-AA06-699E-CFF8-C0AB919C4444}"/>
                  </a:ext>
                </a:extLst>
              </p:cNvPr>
              <p:cNvSpPr txBox="1"/>
              <p:nvPr/>
            </p:nvSpPr>
            <p:spPr>
              <a:xfrm>
                <a:off x="8681421" y="4876611"/>
                <a:ext cx="3131372" cy="17985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1, the normal vector points in the direction of positive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0,1,0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equation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is substituted into </a:t>
                </a: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,1,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,1,4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Therefore,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,1,4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0,1,0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flux through </a:t>
                </a:r>
                <a:r>
                  <a:rPr lang="en-US" sz="1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 is given by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1 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  <m:nary>
                      <m:naryPr>
                        <m:chr m:val="∬"/>
                        <m:limLoc m:val="subSup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706D950-AA06-699E-CFF8-C0AB919C4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1421" y="4876611"/>
                <a:ext cx="3131372" cy="1798506"/>
              </a:xfrm>
              <a:prstGeom prst="rect">
                <a:avLst/>
              </a:prstGeom>
              <a:blipFill>
                <a:blip r:embed="rId8"/>
                <a:stretch>
                  <a:fillRect l="-9144" t="-678" r="-584" b="-3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AC61039-4804-BAEA-8D9A-EAF43DC686C0}"/>
              </a:ext>
            </a:extLst>
          </p:cNvPr>
          <p:cNvSpPr txBox="1"/>
          <p:nvPr/>
        </p:nvSpPr>
        <p:spPr>
          <a:xfrm>
            <a:off x="3765174" y="6100123"/>
            <a:ext cx="4587745" cy="542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total net flux is the sum of these values: 0 + 0 + 0 + 4 + 2 + 1 = 7 units of mass per unit of time.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C2A84A-99D8-AB58-46DD-4DB7E5ECC296}"/>
              </a:ext>
            </a:extLst>
          </p:cNvPr>
          <p:cNvSpPr/>
          <p:nvPr/>
        </p:nvSpPr>
        <p:spPr>
          <a:xfrm>
            <a:off x="301214" y="306758"/>
            <a:ext cx="3345624" cy="18336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B1C67F0-CCC8-8CDC-D6E6-3FF58D1188C0}"/>
              </a:ext>
            </a:extLst>
          </p:cNvPr>
          <p:cNvSpPr/>
          <p:nvPr/>
        </p:nvSpPr>
        <p:spPr>
          <a:xfrm>
            <a:off x="8681417" y="306758"/>
            <a:ext cx="3131376" cy="19208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8EDE97D-75AE-4E28-4C6B-6B99C1496ECE}"/>
              </a:ext>
            </a:extLst>
          </p:cNvPr>
          <p:cNvSpPr/>
          <p:nvPr/>
        </p:nvSpPr>
        <p:spPr>
          <a:xfrm>
            <a:off x="301214" y="2227624"/>
            <a:ext cx="3345624" cy="23587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4DB583-08F0-E4E7-C729-0486B0DCD8E5}"/>
              </a:ext>
            </a:extLst>
          </p:cNvPr>
          <p:cNvSpPr/>
          <p:nvPr/>
        </p:nvSpPr>
        <p:spPr>
          <a:xfrm>
            <a:off x="8681417" y="2483754"/>
            <a:ext cx="3131372" cy="21025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16AFF4-F0EA-672D-60A6-3289E1CBB40F}"/>
              </a:ext>
            </a:extLst>
          </p:cNvPr>
          <p:cNvSpPr/>
          <p:nvPr/>
        </p:nvSpPr>
        <p:spPr>
          <a:xfrm>
            <a:off x="379203" y="4812648"/>
            <a:ext cx="3267635" cy="17385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4BC5CD2-9990-10A7-D49F-31BFB7758487}"/>
              </a:ext>
            </a:extLst>
          </p:cNvPr>
          <p:cNvSpPr/>
          <p:nvPr/>
        </p:nvSpPr>
        <p:spPr>
          <a:xfrm>
            <a:off x="8681417" y="4856676"/>
            <a:ext cx="3131372" cy="18184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86CD336-76A5-2F8C-525A-0A96DC42F50B}"/>
              </a:ext>
            </a:extLst>
          </p:cNvPr>
          <p:cNvCxnSpPr/>
          <p:nvPr/>
        </p:nvCxnSpPr>
        <p:spPr>
          <a:xfrm>
            <a:off x="3646838" y="1043492"/>
            <a:ext cx="1204861" cy="5486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9F4A86D-1EE5-0C04-7ECD-5A3BA769BC81}"/>
              </a:ext>
            </a:extLst>
          </p:cNvPr>
          <p:cNvCxnSpPr/>
          <p:nvPr/>
        </p:nvCxnSpPr>
        <p:spPr>
          <a:xfrm flipH="1" flipV="1">
            <a:off x="7680960" y="1355464"/>
            <a:ext cx="1000453" cy="2366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3B2A822-B30A-E4C4-8EBD-070D9336C219}"/>
              </a:ext>
            </a:extLst>
          </p:cNvPr>
          <p:cNvCxnSpPr/>
          <p:nvPr/>
        </p:nvCxnSpPr>
        <p:spPr>
          <a:xfrm flipV="1">
            <a:off x="3646834" y="2829261"/>
            <a:ext cx="1204865" cy="4470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3E52F62-DFB4-58DE-0FFA-DA421675B4F9}"/>
              </a:ext>
            </a:extLst>
          </p:cNvPr>
          <p:cNvCxnSpPr/>
          <p:nvPr/>
        </p:nvCxnSpPr>
        <p:spPr>
          <a:xfrm flipH="1" flipV="1">
            <a:off x="6777318" y="3363508"/>
            <a:ext cx="1904095" cy="3909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B0529A6-4D62-4237-4AFD-15939B896605}"/>
              </a:ext>
            </a:extLst>
          </p:cNvPr>
          <p:cNvCxnSpPr/>
          <p:nvPr/>
        </p:nvCxnSpPr>
        <p:spPr>
          <a:xfrm flipV="1">
            <a:off x="3646834" y="5162014"/>
            <a:ext cx="968197" cy="2305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BF0C14A-218F-A62C-684C-FF6D7F6D3E22}"/>
              </a:ext>
            </a:extLst>
          </p:cNvPr>
          <p:cNvCxnSpPr/>
          <p:nvPr/>
        </p:nvCxnSpPr>
        <p:spPr>
          <a:xfrm flipH="1" flipV="1">
            <a:off x="7508838" y="5293945"/>
            <a:ext cx="1172575" cy="3151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212441A7-73BB-30A4-6619-F5B8F6D90C86}"/>
              </a:ext>
            </a:extLst>
          </p:cNvPr>
          <p:cNvSpPr/>
          <p:nvPr/>
        </p:nvSpPr>
        <p:spPr>
          <a:xfrm>
            <a:off x="3765170" y="6046352"/>
            <a:ext cx="4587745" cy="628765"/>
          </a:xfrm>
          <a:prstGeom prst="rect">
            <a:avLst/>
          </a:prstGeom>
          <a:noFill/>
          <a:ln w="38100"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6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03302E1-865A-427E-9B11-79B26624FA95}"/>
                  </a:ext>
                </a:extLst>
              </p:cNvPr>
              <p:cNvSpPr txBox="1"/>
              <p:nvPr/>
            </p:nvSpPr>
            <p:spPr>
              <a:xfrm>
                <a:off x="387275" y="279699"/>
                <a:ext cx="11220226" cy="4920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Determining the flux through a closed surfaces can be tedious since we usually must determine the flux through all surfaces of the object. However, there is a faster way to find the flux through such surfaces, using the divergence operator. This is called the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divergence theorem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Divergence Theorem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closed surface that encloses a subregion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such a way that the surface creates a distinct inside and outside. Let </a:t>
                </a:r>
                <a14:m>
                  <m:oMath xmlns:m="http://schemas.openxmlformats.org/officeDocument/2006/math">
                    <m:r>
                      <a:rPr lang="en-US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vector field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To find the total flow of mass through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can use the </a:t>
                </a:r>
                <a:r>
                  <a:rPr lang="en-US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divergence theorem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𝐧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∭"/>
                          <m:limLoc m:val="subSup"/>
                          <m:ctrlP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div</m:t>
                          </m:r>
                          <m:r>
                            <a:rPr lang="en-US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𝑑𝑉</m:t>
                          </m:r>
                        </m:e>
                      </m:nary>
                      <m:r>
                        <a:rPr lang="en-US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Recall that the divergence of </a:t>
                </a:r>
                <a:r>
                  <a:rPr lang="en-US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written div </a:t>
                </a:r>
                <a:r>
                  <a:rPr lang="en-US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is given by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div</m:t>
                      </m:r>
                      <m:r>
                        <a:rPr lang="en-US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a:rPr lang="en-US" b="1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03302E1-865A-427E-9B11-79B26624F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5" y="279699"/>
                <a:ext cx="11220226" cy="4920963"/>
              </a:xfrm>
              <a:prstGeom prst="rect">
                <a:avLst/>
              </a:prstGeom>
              <a:blipFill>
                <a:blip r:embed="rId2"/>
                <a:stretch>
                  <a:fillRect l="-489" t="-743" r="-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326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23BF14-0F71-8670-78DC-450FE4BF9295}"/>
                  </a:ext>
                </a:extLst>
              </p:cNvPr>
              <p:cNvSpPr txBox="1"/>
              <p:nvPr/>
            </p:nvSpPr>
            <p:spPr>
              <a:xfrm>
                <a:off x="268941" y="247426"/>
                <a:ext cx="11446137" cy="61488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net flux of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a cube in the first octant with vertices (0,0,0), (1,0,0), (1,1,0), (0,1,0), (0,0,1), (1,0,1), (1,1,1) and (0,1,1).       (This is a repeat of Example 2)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divergence of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div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m:rPr>
                          <m:aln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∇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,4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2+1+4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flux through the solid cube with side lengths 1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∭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div</m:t>
                          </m:r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𝑑𝑉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∭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</m:t>
                      </m:r>
                      <m:nary>
                        <m:naryPr>
                          <m:chr m:val="∭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𝑑𝑉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23BF14-0F71-8670-78DC-450FE4BF9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1" y="247426"/>
                <a:ext cx="11446137" cy="6148863"/>
              </a:xfrm>
              <a:prstGeom prst="rect">
                <a:avLst/>
              </a:prstGeom>
              <a:blipFill>
                <a:blip r:embed="rId2"/>
                <a:stretch>
                  <a:fillRect l="-426" t="-595" r="-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40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DFD7E4E-39C3-EF15-65B4-E05A8715E61D}"/>
                  </a:ext>
                </a:extLst>
              </p:cNvPr>
              <p:cNvSpPr txBox="1"/>
              <p:nvPr/>
            </p:nvSpPr>
            <p:spPr>
              <a:xfrm>
                <a:off x="333487" y="279699"/>
                <a:ext cx="11370833" cy="34163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+2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  <m:r>
                          <a:rPr lang="en-US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vector field that flows through a 4-sided solid. If the flux through the first three sides is 15, 24 and –13, respectively, find the flux through the fourth side.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divergence is 0. This means there is no net flux through the object.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other words, the flux through the four sides must sum to 0.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sum of the flux through the first three sides is 15 + 24 – 13 = 26.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Thus, the flux through the fourth side is –26.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DFD7E4E-39C3-EF15-65B4-E05A8715E6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87" y="279699"/>
                <a:ext cx="11370833" cy="3416320"/>
              </a:xfrm>
              <a:prstGeom prst="rect">
                <a:avLst/>
              </a:prstGeom>
              <a:blipFill>
                <a:blip r:embed="rId2"/>
                <a:stretch>
                  <a:fillRect l="-483" t="-1071" r="-429"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933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813B5D-1DB7-2416-608B-2E105E444C85}"/>
                  </a:ext>
                </a:extLst>
              </p:cNvPr>
              <p:cNvSpPr txBox="1"/>
              <p:nvPr/>
            </p:nvSpPr>
            <p:spPr>
              <a:xfrm>
                <a:off x="570155" y="247426"/>
                <a:ext cx="11263257" cy="41474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flux of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the portion of the surface (paraboloid)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lies above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where positive flow is the direction of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Note that the problem asks only for the flux through this specific surface, which is not a closed surface.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use the divergence theorem, we need a closed surface.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 we “close off” this surface by including its base, a circle of radius 1 on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can then determine the net flux through this closed surface using the divergence theorem.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also determine the flux through the base. The difference will be the flux through the paraboloid.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4813B5D-1DB7-2416-608B-2E105E444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55" y="247426"/>
                <a:ext cx="11263257" cy="4147482"/>
              </a:xfrm>
              <a:prstGeom prst="rect">
                <a:avLst/>
              </a:prstGeom>
              <a:blipFill>
                <a:blip r:embed="rId2"/>
                <a:stretch>
                  <a:fillRect l="-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45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02ACD8-8AFD-23AD-7E2E-4E207B12EA13}"/>
                  </a:ext>
                </a:extLst>
              </p:cNvPr>
              <p:cNvSpPr txBox="1"/>
              <p:nvPr/>
            </p:nvSpPr>
            <p:spPr>
              <a:xfrm>
                <a:off x="258183" y="236667"/>
                <a:ext cx="11241741" cy="44771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flux through the base is found first.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Because this surface is now part of a closed surface, its direction of positive flow will be “away” from the inside of the closed surface, in the direction of negative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So we use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0,0,−1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Meanwhile,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means that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 so that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dot product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,2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0,0,−1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=−2.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flux through the circle of radius 1 on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area</m:t>
                                </m:r>
                                <m: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inside</m:t>
                                </m:r>
                                <m: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a</m:t>
                                </m:r>
                                <m: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circle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of</m:t>
                                </m:r>
                                <m: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radius</m:t>
                                </m:r>
                                <m:r>
                                  <a:rPr lang="en-US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 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802ACD8-8AFD-23AD-7E2E-4E207B12EA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83" y="236667"/>
                <a:ext cx="11241741" cy="4477188"/>
              </a:xfrm>
              <a:prstGeom prst="rect">
                <a:avLst/>
              </a:prstGeom>
              <a:blipFill>
                <a:blip r:embed="rId2"/>
                <a:stretch>
                  <a:fillRect l="-434" t="-817" r="-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33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7C3CB57-6377-05D6-4572-41C0659BBCE9}"/>
                  </a:ext>
                </a:extLst>
              </p:cNvPr>
              <p:cNvSpPr txBox="1"/>
              <p:nvPr/>
            </p:nvSpPr>
            <p:spPr>
              <a:xfrm>
                <a:off x="451821" y="258184"/>
                <a:ext cx="11381591" cy="5368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Now, the divergence theorem is used on the entire closed surface—the paraboloid along with its base.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have div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since we will integrate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the region of integration is a circle of radius 1, we use polar coordinates and common trigonometric identities: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  <m:func>
                                        <m:func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  <m:func>
                                        <m:func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inside integral is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outer integral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7C3CB57-6377-05D6-4572-41C0659BB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258184"/>
                <a:ext cx="11381591" cy="5368329"/>
              </a:xfrm>
              <a:prstGeom prst="rect">
                <a:avLst/>
              </a:prstGeom>
              <a:blipFill>
                <a:blip r:embed="rId2"/>
                <a:stretch>
                  <a:fillRect l="-428" t="-568" r="-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4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A62E09-9CB4-0297-261E-8EEC59D069F9}"/>
                  </a:ext>
                </a:extLst>
              </p:cNvPr>
              <p:cNvSpPr txBox="1"/>
              <p:nvPr/>
            </p:nvSpPr>
            <p:spPr>
              <a:xfrm>
                <a:off x="419548" y="333487"/>
                <a:ext cx="11338560" cy="25377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we have “Flux through the base + Flux through the paraboloid = Flux through the entire object”: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flux through the paraboloid alone is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You can decide if it’s faster to determine the flux of the surface directly, or to try this method.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A62E09-9CB4-0297-261E-8EEC59D06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8" y="333487"/>
                <a:ext cx="11338560" cy="2537746"/>
              </a:xfrm>
              <a:prstGeom prst="rect">
                <a:avLst/>
              </a:prstGeom>
              <a:blipFill>
                <a:blip r:embed="rId2"/>
                <a:stretch>
                  <a:fillRect l="-484" t="-1442" b="-2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708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4A3DD6-36F8-A352-4EC9-C3ECA2831C31}"/>
                  </a:ext>
                </a:extLst>
              </p:cNvPr>
              <p:cNvSpPr txBox="1"/>
              <p:nvPr/>
            </p:nvSpPr>
            <p:spPr>
              <a:xfrm>
                <a:off x="387275" y="333487"/>
                <a:ext cx="11091134" cy="61009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a vector field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Suppose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represents the flow of some medium,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e.g.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heat or fluid, through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question that arises is: how much flow, as defined by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passes through the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a given unit of time?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make the reasonable assumption that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completely permeable.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At each point on the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there exists two vectors: one being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representing the flow, and a unit normal vector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representing the positive direction. </a:t>
                </a:r>
              </a:p>
              <a:p>
                <a:pPr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point in the same direction (their angle is acute), then their dot product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positive, and at this point we say the flow is positive. </a:t>
                </a:r>
              </a:p>
              <a:p>
                <a:pPr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Similarly, if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point in opposite directions, their dot product is negative, and we say that there is negative flow at this point. </a:t>
                </a:r>
              </a:p>
              <a:p>
                <a:pPr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 is possible that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0, in which case there is no flow through the surface at the point. Since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can vary in length, the values given by the dot products can vary in size too.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4A3DD6-36F8-A352-4EC9-C3ECA2831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5" y="333487"/>
                <a:ext cx="11091134" cy="6100901"/>
              </a:xfrm>
              <a:prstGeom prst="rect">
                <a:avLst/>
              </a:prstGeom>
              <a:blipFill>
                <a:blip r:embed="rId2"/>
                <a:stretch>
                  <a:fillRect l="-495" t="-599" r="-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207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4FB91B3-836D-A520-9E9B-5138F2B7D77C}"/>
                  </a:ext>
                </a:extLst>
              </p:cNvPr>
              <p:cNvSpPr txBox="1"/>
              <p:nvPr/>
            </p:nvSpPr>
            <p:spPr>
              <a:xfrm>
                <a:off x="537882" y="279699"/>
                <a:ext cx="11048104" cy="57438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gain a rough sense of the total net flow, or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flux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of a vector field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a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sum all such dot products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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sum “all” of the dot products at every point on the surface means to take an integral.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flux of a vector field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a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given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Here,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region over which the double integral is evaluated. </a:t>
                </a: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closed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surface is one that encloses a finite-volume subregion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 such a way that there is an “inside” and “outside”. Examples of closed surfaces are cubes, spheres, ellipsoids, and so on.</a:t>
                </a:r>
              </a:p>
              <a:p>
                <a:endParaRPr lang="en-US" dirty="0">
                  <a:latin typeface="Times New Roman" panose="02020603050405020304" pitchFamily="18" charset="0"/>
                </a:endParaRPr>
              </a:p>
              <a:p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Comment: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notions of “positive” and “negative”, and of “up” and “down”, vary depending on the context. For a typical surface, “positive” direction of flow is usually arbitrarily chosen. For closed surfaces, positive flow is always taken to be from the inside to the outside. That is, normal vectors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point “away” from the interior of the subregion.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4FB91B3-836D-A520-9E9B-5138F2B7D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82" y="279699"/>
                <a:ext cx="11048104" cy="5743816"/>
              </a:xfrm>
              <a:prstGeom prst="rect">
                <a:avLst/>
              </a:prstGeom>
              <a:blipFill>
                <a:blip r:embed="rId2"/>
                <a:stretch>
                  <a:fillRect l="-441" t="-637" r="-4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3E7DE0B-59B3-5971-E45E-A944B5AC3442}"/>
              </a:ext>
            </a:extLst>
          </p:cNvPr>
          <p:cNvSpPr/>
          <p:nvPr/>
        </p:nvSpPr>
        <p:spPr>
          <a:xfrm>
            <a:off x="441064" y="4701092"/>
            <a:ext cx="11069618" cy="9681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0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D066B7-7D59-7114-9ECA-EE3C621571B3}"/>
                  </a:ext>
                </a:extLst>
              </p:cNvPr>
              <p:cNvSpPr txBox="1"/>
              <p:nvPr/>
            </p:nvSpPr>
            <p:spPr>
              <a:xfrm>
                <a:off x="408791" y="344245"/>
                <a:ext cx="11370833" cy="6196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the surface is defined explicitly such as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its parameterization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𝐫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this, we can find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unit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normal vectors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using the formulas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,−1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,1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Recall from the discussion of surface area integrals that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𝑑𝑆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𝑑𝐴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substitutions can be made into the flux integral: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</m:e>
                      </m:nary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,−1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𝑑𝐴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2D066B7-7D59-7114-9ECA-EE3C621571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344245"/>
                <a:ext cx="11370833" cy="6196568"/>
              </a:xfrm>
              <a:prstGeom prst="rect">
                <a:avLst/>
              </a:prstGeom>
              <a:blipFill>
                <a:blip r:embed="rId2"/>
                <a:stretch>
                  <a:fillRect l="-429" t="-4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65D9BC-BD49-3706-1DAF-4C118DE4C40B}"/>
              </a:ext>
            </a:extLst>
          </p:cNvPr>
          <p:cNvCxnSpPr/>
          <p:nvPr/>
        </p:nvCxnSpPr>
        <p:spPr>
          <a:xfrm flipH="1">
            <a:off x="7487322" y="5572461"/>
            <a:ext cx="2345167" cy="4733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B9E29E-34D0-6577-EA11-C93680219532}"/>
              </a:ext>
            </a:extLst>
          </p:cNvPr>
          <p:cNvCxnSpPr/>
          <p:nvPr/>
        </p:nvCxnSpPr>
        <p:spPr>
          <a:xfrm flipH="1">
            <a:off x="5014856" y="5918499"/>
            <a:ext cx="2345167" cy="4733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51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6BA48E-62F3-A1A3-972D-8EF8321D1160}"/>
                  </a:ext>
                </a:extLst>
              </p:cNvPr>
              <p:cNvSpPr txBox="1"/>
              <p:nvPr/>
            </p:nvSpPr>
            <p:spPr>
              <a:xfrm>
                <a:off x="505609" y="301214"/>
                <a:ext cx="11166438" cy="31152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flux integral is now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</m:e>
                      </m:nary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𝑑𝐴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 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</m:e>
                      </m:nary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𝑑𝐴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After taking the dot product, the integrand is a function in variables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normal techniques are used to evaluate the double integrals.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 the examples that follow, we abuse the notation slightly: the vector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may not be a unit vector. As long as the normal vector is derived carefully and has the appearance shown above, it will be sufficient.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E6BA48E-62F3-A1A3-972D-8EF8321D1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301214"/>
                <a:ext cx="11166438" cy="3115276"/>
              </a:xfrm>
              <a:prstGeom prst="rect">
                <a:avLst/>
              </a:prstGeom>
              <a:blipFill>
                <a:blip r:embed="rId2"/>
                <a:stretch>
                  <a:fillRect l="-491" t="-978" r="-437" b="-1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899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BBD6F9A-78DF-0A38-BEBE-40708E561037}"/>
                  </a:ext>
                </a:extLst>
              </p:cNvPr>
              <p:cNvSpPr txBox="1"/>
              <p:nvPr/>
            </p:nvSpPr>
            <p:spPr>
              <a:xfrm>
                <a:off x="333487" y="268941"/>
                <a:ext cx="11510682" cy="55860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</a:t>
                </a:r>
                <a:r>
                  <a:rPr lang="en-US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Find the flux of the vector field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the portion of the plane in the first octant with intercepts (4,0,0), (0,8,0) and (0,0,10), where positive flow is defined to be in the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First, we find an equation for the plane (this is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 Recall that a plane passing through (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,0,0), (0,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,0) and (0,0,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has the general form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the plane here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Clearing fractions, we have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+5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the plane, There are two normal vectors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choose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since the problem defined positive flow to be in the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BBD6F9A-78DF-0A38-BEBE-40708E561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87" y="268941"/>
                <a:ext cx="11510682" cy="5586016"/>
              </a:xfrm>
              <a:prstGeom prst="rect">
                <a:avLst/>
              </a:prstGeom>
              <a:blipFill>
                <a:blip r:embed="rId2"/>
                <a:stretch>
                  <a:fillRect l="-477" t="-546" r="-424" b="-7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652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8AEC7-1FDE-D827-4C1A-7DA313F3C7E8}"/>
                  </a:ext>
                </a:extLst>
              </p:cNvPr>
              <p:cNvSpPr txBox="1"/>
              <p:nvPr/>
            </p:nvSpPr>
            <p:spPr>
              <a:xfrm>
                <a:off x="505609" y="365760"/>
                <a:ext cx="11252499" cy="52212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now find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Note that since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write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terms 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⟨"/>
                        <m:endChr m:val="⟩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,−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10−</m:t>
                            </m:r>
                            <m:f>
                              <m:f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𝐧</m:t>
                      </m:r>
                      <m:r>
                        <m:rPr>
                          <m:aln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,−10+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−10+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−10.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will be the integrand.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bounds of integration lie in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-plane:</a:t>
                </a:r>
                <a:endParaRPr lang="en-US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3B8AEC7-1FDE-D827-4C1A-7DA313F3C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365760"/>
                <a:ext cx="11252499" cy="5221238"/>
              </a:xfrm>
              <a:prstGeom prst="rect">
                <a:avLst/>
              </a:prstGeom>
              <a:blipFill>
                <a:blip r:embed="rId2"/>
                <a:stretch>
                  <a:fillRect l="-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361DDB99-8C8D-40A5-97BE-6386182825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176" y="4192792"/>
            <a:ext cx="4742609" cy="2299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048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FEEA8ED-BBD0-6D78-75F7-26C5B54A3F39}"/>
                  </a:ext>
                </a:extLst>
              </p:cNvPr>
              <p:cNvSpPr txBox="1"/>
              <p:nvPr/>
            </p:nvSpPr>
            <p:spPr>
              <a:xfrm>
                <a:off x="419547" y="268941"/>
                <a:ext cx="11499925" cy="63217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Choosing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dy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the order of integration, the bounds 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≤8−2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bounds 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flux of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the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8−2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5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−10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Evaluating the inside integral, we have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−10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−10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8−2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−10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20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        (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After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a:rPr lang="en-US" sz="18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lot</m:t>
                      </m:r>
                      <m:r>
                        <a:rPr lang="en-US" sz="18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of</m:t>
                      </m:r>
                      <m:r>
                        <a:rPr lang="en-US" sz="18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simplification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integrated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20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−5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=10</m:t>
                      </m:r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160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flux is positive, and we can say that in one unit of time,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160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units of material flow through this surface.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FEEA8ED-BBD0-6D78-75F7-26C5B54A3F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7" y="268941"/>
                <a:ext cx="11499925" cy="6321795"/>
              </a:xfrm>
              <a:prstGeom prst="rect">
                <a:avLst/>
              </a:prstGeom>
              <a:blipFill>
                <a:blip r:embed="rId2"/>
                <a:stretch>
                  <a:fillRect l="-477" t="-482" r="-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48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6E289B-D591-CCA8-804D-BC777706AF25}"/>
                  </a:ext>
                </a:extLst>
              </p:cNvPr>
              <p:cNvSpPr txBox="1"/>
              <p:nvPr/>
            </p:nvSpPr>
            <p:spPr>
              <a:xfrm>
                <a:off x="559398" y="279699"/>
                <a:ext cx="5400338" cy="33377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</a:t>
                </a:r>
                <a:r>
                  <a:rPr lang="en-US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the net flux of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,4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through a cube in the first octant with vertices (0,0,0), (1,0,0), (1,1,0), (0,1,0), (0,0,1), (1,0,1), (1,1,1) and (0,1,1).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To find the net flux, we need to find the flux through each of the box’s six surfaces, then sum these values.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box is enclosed by the planes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1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6E289B-D591-CCA8-804D-BC777706A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398" y="279699"/>
                <a:ext cx="5400338" cy="3337709"/>
              </a:xfrm>
              <a:prstGeom prst="rect">
                <a:avLst/>
              </a:prstGeom>
              <a:blipFill>
                <a:blip r:embed="rId2"/>
                <a:stretch>
                  <a:fillRect l="-1016" t="-1097" r="-903" b="-20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5B1E5EFD-ECD3-794C-C3E3-989A8C665F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904" y="412694"/>
            <a:ext cx="4587745" cy="57061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192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2348</Words>
  <Application>Microsoft Office PowerPoint</Application>
  <PresentationFormat>Widescreen</PresentationFormat>
  <Paragraphs>176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Flux through  Surfaces &amp; Solids The Divergence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2024-11-16T01:31:25Z</dcterms:created>
  <dcterms:modified xsi:type="dcterms:W3CDTF">2024-11-16T03:04:22Z</dcterms:modified>
</cp:coreProperties>
</file>