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4561BA-D407-45B9-A6C4-EC759BC81520}" v="218" dt="2024-08-17T16:14:53.8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6" autoAdjust="0"/>
    <p:restoredTop sz="94660"/>
  </p:normalViewPr>
  <p:slideViewPr>
    <p:cSldViewPr snapToGrid="0">
      <p:cViewPr varScale="1">
        <p:scale>
          <a:sx n="89" d="100"/>
          <a:sy n="89" d="100"/>
        </p:scale>
        <p:origin x="38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th Cousland" userId="0add9dda42c7579b" providerId="LiveId" clId="{064561BA-D407-45B9-A6C4-EC759BC81520}"/>
    <pc:docChg chg="undo custSel addSld delSld modSld">
      <pc:chgData name="Beth Cousland" userId="0add9dda42c7579b" providerId="LiveId" clId="{064561BA-D407-45B9-A6C4-EC759BC81520}" dt="2024-08-17T16:14:53.820" v="476"/>
      <pc:docMkLst>
        <pc:docMk/>
      </pc:docMkLst>
      <pc:sldChg chg="modSp mod">
        <pc:chgData name="Beth Cousland" userId="0add9dda42c7579b" providerId="LiveId" clId="{064561BA-D407-45B9-A6C4-EC759BC81520}" dt="2024-08-17T15:59:27.377" v="257" actId="20577"/>
        <pc:sldMkLst>
          <pc:docMk/>
          <pc:sldMk cId="2261323057" sldId="256"/>
        </pc:sldMkLst>
        <pc:spChg chg="mod">
          <ac:chgData name="Beth Cousland" userId="0add9dda42c7579b" providerId="LiveId" clId="{064561BA-D407-45B9-A6C4-EC759BC81520}" dt="2024-08-17T15:59:27.377" v="257" actId="20577"/>
          <ac:spMkLst>
            <pc:docMk/>
            <pc:sldMk cId="2261323057" sldId="256"/>
            <ac:spMk id="2" creationId="{D53634C8-166B-E8C2-9F35-A711CB20E21D}"/>
          </ac:spMkLst>
        </pc:spChg>
      </pc:sldChg>
      <pc:sldChg chg="new del">
        <pc:chgData name="Beth Cousland" userId="0add9dda42c7579b" providerId="LiveId" clId="{064561BA-D407-45B9-A6C4-EC759BC81520}" dt="2024-08-17T15:44:03.948" v="1" actId="47"/>
        <pc:sldMkLst>
          <pc:docMk/>
          <pc:sldMk cId="1267790290" sldId="257"/>
        </pc:sldMkLst>
      </pc:sldChg>
      <pc:sldChg chg="new del">
        <pc:chgData name="Beth Cousland" userId="0add9dda42c7579b" providerId="LiveId" clId="{064561BA-D407-45B9-A6C4-EC759BC81520}" dt="2024-08-17T15:44:09.387" v="3" actId="47"/>
        <pc:sldMkLst>
          <pc:docMk/>
          <pc:sldMk cId="2150043631" sldId="257"/>
        </pc:sldMkLst>
      </pc:sldChg>
      <pc:sldChg chg="addSp modSp new mod modAnim">
        <pc:chgData name="Beth Cousland" userId="0add9dda42c7579b" providerId="LiveId" clId="{064561BA-D407-45B9-A6C4-EC759BC81520}" dt="2024-08-17T16:09:31.051" v="373"/>
        <pc:sldMkLst>
          <pc:docMk/>
          <pc:sldMk cId="2609489136" sldId="257"/>
        </pc:sldMkLst>
        <pc:spChg chg="add mod">
          <ac:chgData name="Beth Cousland" userId="0add9dda42c7579b" providerId="LiveId" clId="{064561BA-D407-45B9-A6C4-EC759BC81520}" dt="2024-08-17T16:09:14.937" v="369" actId="20577"/>
          <ac:spMkLst>
            <pc:docMk/>
            <pc:sldMk cId="2609489136" sldId="257"/>
            <ac:spMk id="3" creationId="{8745DEEA-76F0-AA9F-25A6-20AECF5FBA08}"/>
          </ac:spMkLst>
        </pc:spChg>
      </pc:sldChg>
      <pc:sldChg chg="addSp modSp new mod modAnim">
        <pc:chgData name="Beth Cousland" userId="0add9dda42c7579b" providerId="LiveId" clId="{064561BA-D407-45B9-A6C4-EC759BC81520}" dt="2024-08-17T16:10:06.287" v="378"/>
        <pc:sldMkLst>
          <pc:docMk/>
          <pc:sldMk cId="4156076016" sldId="258"/>
        </pc:sldMkLst>
        <pc:spChg chg="add mod">
          <ac:chgData name="Beth Cousland" userId="0add9dda42c7579b" providerId="LiveId" clId="{064561BA-D407-45B9-A6C4-EC759BC81520}" dt="2024-08-17T15:48:16.847" v="159" actId="20577"/>
          <ac:spMkLst>
            <pc:docMk/>
            <pc:sldMk cId="4156076016" sldId="258"/>
            <ac:spMk id="3" creationId="{3A11E32E-E354-AC2F-FD67-32B3C4587AAF}"/>
          </ac:spMkLst>
        </pc:spChg>
      </pc:sldChg>
      <pc:sldChg chg="addSp modSp new mod modAnim">
        <pc:chgData name="Beth Cousland" userId="0add9dda42c7579b" providerId="LiveId" clId="{064561BA-D407-45B9-A6C4-EC759BC81520}" dt="2024-08-17T16:10:34.703" v="384"/>
        <pc:sldMkLst>
          <pc:docMk/>
          <pc:sldMk cId="2236218216" sldId="259"/>
        </pc:sldMkLst>
        <pc:spChg chg="add mod">
          <ac:chgData name="Beth Cousland" userId="0add9dda42c7579b" providerId="LiveId" clId="{064561BA-D407-45B9-A6C4-EC759BC81520}" dt="2024-08-17T15:49:11.852" v="182" actId="255"/>
          <ac:spMkLst>
            <pc:docMk/>
            <pc:sldMk cId="2236218216" sldId="259"/>
            <ac:spMk id="3" creationId="{B64193E1-E2DC-386F-E148-444A25D36B2F}"/>
          </ac:spMkLst>
        </pc:spChg>
        <pc:spChg chg="add mod">
          <ac:chgData name="Beth Cousland" userId="0add9dda42c7579b" providerId="LiveId" clId="{064561BA-D407-45B9-A6C4-EC759BC81520}" dt="2024-08-17T15:49:56.929" v="187" actId="255"/>
          <ac:spMkLst>
            <pc:docMk/>
            <pc:sldMk cId="2236218216" sldId="259"/>
            <ac:spMk id="5" creationId="{963C714B-B4CD-5725-B7D4-DB212BCDF102}"/>
          </ac:spMkLst>
        </pc:spChg>
        <pc:spChg chg="add mod">
          <ac:chgData name="Beth Cousland" userId="0add9dda42c7579b" providerId="LiveId" clId="{064561BA-D407-45B9-A6C4-EC759BC81520}" dt="2024-08-17T15:50:26.900" v="190" actId="208"/>
          <ac:spMkLst>
            <pc:docMk/>
            <pc:sldMk cId="2236218216" sldId="259"/>
            <ac:spMk id="6" creationId="{7360D7A8-C399-11AD-4D6F-96B205506042}"/>
          </ac:spMkLst>
        </pc:spChg>
      </pc:sldChg>
      <pc:sldChg chg="addSp modSp new mod modAnim">
        <pc:chgData name="Beth Cousland" userId="0add9dda42c7579b" providerId="LiveId" clId="{064561BA-D407-45B9-A6C4-EC759BC81520}" dt="2024-08-17T16:11:43.697" v="430"/>
        <pc:sldMkLst>
          <pc:docMk/>
          <pc:sldMk cId="2691680488" sldId="260"/>
        </pc:sldMkLst>
        <pc:spChg chg="add mod">
          <ac:chgData name="Beth Cousland" userId="0add9dda42c7579b" providerId="LiveId" clId="{064561BA-D407-45B9-A6C4-EC759BC81520}" dt="2024-08-17T16:11:39.361" v="429" actId="6549"/>
          <ac:spMkLst>
            <pc:docMk/>
            <pc:sldMk cId="2691680488" sldId="260"/>
            <ac:spMk id="3" creationId="{DCC900BF-07C0-1AC4-989B-EE794E34A4A9}"/>
          </ac:spMkLst>
        </pc:spChg>
      </pc:sldChg>
      <pc:sldChg chg="addSp modSp new mod modAnim">
        <pc:chgData name="Beth Cousland" userId="0add9dda42c7579b" providerId="LiveId" clId="{064561BA-D407-45B9-A6C4-EC759BC81520}" dt="2024-08-17T16:12:16.146" v="437"/>
        <pc:sldMkLst>
          <pc:docMk/>
          <pc:sldMk cId="2553645145" sldId="261"/>
        </pc:sldMkLst>
        <pc:spChg chg="add mod">
          <ac:chgData name="Beth Cousland" userId="0add9dda42c7579b" providerId="LiveId" clId="{064561BA-D407-45B9-A6C4-EC759BC81520}" dt="2024-08-17T15:52:20.737" v="210" actId="20577"/>
          <ac:spMkLst>
            <pc:docMk/>
            <pc:sldMk cId="2553645145" sldId="261"/>
            <ac:spMk id="3" creationId="{6F129210-33B2-3BC3-0EC2-2DDADE7B3AD3}"/>
          </ac:spMkLst>
        </pc:spChg>
      </pc:sldChg>
      <pc:sldChg chg="addSp modSp new mod modAnim">
        <pc:chgData name="Beth Cousland" userId="0add9dda42c7579b" providerId="LiveId" clId="{064561BA-D407-45B9-A6C4-EC759BC81520}" dt="2024-08-17T16:12:30.892" v="440"/>
        <pc:sldMkLst>
          <pc:docMk/>
          <pc:sldMk cId="518734273" sldId="262"/>
        </pc:sldMkLst>
        <pc:spChg chg="add mod">
          <ac:chgData name="Beth Cousland" userId="0add9dda42c7579b" providerId="LiveId" clId="{064561BA-D407-45B9-A6C4-EC759BC81520}" dt="2024-08-17T15:53:13.562" v="219" actId="255"/>
          <ac:spMkLst>
            <pc:docMk/>
            <pc:sldMk cId="518734273" sldId="262"/>
            <ac:spMk id="3" creationId="{5366A56A-ED63-6264-FB34-CFEE3A62AFF7}"/>
          </ac:spMkLst>
        </pc:spChg>
        <pc:picChg chg="add mod">
          <ac:chgData name="Beth Cousland" userId="0add9dda42c7579b" providerId="LiveId" clId="{064561BA-D407-45B9-A6C4-EC759BC81520}" dt="2024-08-17T15:55:43.463" v="225" actId="1076"/>
          <ac:picMkLst>
            <pc:docMk/>
            <pc:sldMk cId="518734273" sldId="262"/>
            <ac:picMk id="5" creationId="{D57B9359-D952-43E0-CD14-665FC3576C94}"/>
          </ac:picMkLst>
        </pc:picChg>
      </pc:sldChg>
      <pc:sldChg chg="addSp modSp new mod modAnim">
        <pc:chgData name="Beth Cousland" userId="0add9dda42c7579b" providerId="LiveId" clId="{064561BA-D407-45B9-A6C4-EC759BC81520}" dt="2024-08-17T16:12:49.960" v="445"/>
        <pc:sldMkLst>
          <pc:docMk/>
          <pc:sldMk cId="2842209760" sldId="263"/>
        </pc:sldMkLst>
        <pc:spChg chg="add mod">
          <ac:chgData name="Beth Cousland" userId="0add9dda42c7579b" providerId="LiveId" clId="{064561BA-D407-45B9-A6C4-EC759BC81520}" dt="2024-08-17T15:58:05.933" v="231" actId="14100"/>
          <ac:spMkLst>
            <pc:docMk/>
            <pc:sldMk cId="2842209760" sldId="263"/>
            <ac:spMk id="3" creationId="{76C8F02C-D94F-CE2A-295F-72CAA66C8527}"/>
          </ac:spMkLst>
        </pc:spChg>
        <pc:spChg chg="add mod">
          <ac:chgData name="Beth Cousland" userId="0add9dda42c7579b" providerId="LiveId" clId="{064561BA-D407-45B9-A6C4-EC759BC81520}" dt="2024-08-17T15:58:36.138" v="236" actId="123"/>
          <ac:spMkLst>
            <pc:docMk/>
            <pc:sldMk cId="2842209760" sldId="263"/>
            <ac:spMk id="5" creationId="{6C47FBF1-2DB3-A9F1-6BE8-B2BB57DEED34}"/>
          </ac:spMkLst>
        </pc:spChg>
        <pc:picChg chg="add mod">
          <ac:chgData name="Beth Cousland" userId="0add9dda42c7579b" providerId="LiveId" clId="{064561BA-D407-45B9-A6C4-EC759BC81520}" dt="2024-08-17T15:58:48.545" v="239" actId="14100"/>
          <ac:picMkLst>
            <pc:docMk/>
            <pc:sldMk cId="2842209760" sldId="263"/>
            <ac:picMk id="6" creationId="{EFA154FA-4E2B-B12B-3C16-8E51541E8ABB}"/>
          </ac:picMkLst>
        </pc:picChg>
      </pc:sldChg>
      <pc:sldChg chg="addSp delSp modSp new mod modAnim">
        <pc:chgData name="Beth Cousland" userId="0add9dda42c7579b" providerId="LiveId" clId="{064561BA-D407-45B9-A6C4-EC759BC81520}" dt="2024-08-17T16:13:17.312" v="452"/>
        <pc:sldMkLst>
          <pc:docMk/>
          <pc:sldMk cId="3137504508" sldId="264"/>
        </pc:sldMkLst>
        <pc:spChg chg="add mod">
          <ac:chgData name="Beth Cousland" userId="0add9dda42c7579b" providerId="LiveId" clId="{064561BA-D407-45B9-A6C4-EC759BC81520}" dt="2024-08-17T16:01:04.819" v="273" actId="20577"/>
          <ac:spMkLst>
            <pc:docMk/>
            <pc:sldMk cId="3137504508" sldId="264"/>
            <ac:spMk id="3" creationId="{D9E03037-4E1C-5328-28AE-E788952877DC}"/>
          </ac:spMkLst>
        </pc:spChg>
        <pc:spChg chg="add mod">
          <ac:chgData name="Beth Cousland" userId="0add9dda42c7579b" providerId="LiveId" clId="{064561BA-D407-45B9-A6C4-EC759BC81520}" dt="2024-08-17T16:02:53.334" v="290" actId="207"/>
          <ac:spMkLst>
            <pc:docMk/>
            <pc:sldMk cId="3137504508" sldId="264"/>
            <ac:spMk id="12" creationId="{04C2FDA4-66EC-B306-970E-C6879E404914}"/>
          </ac:spMkLst>
        </pc:spChg>
        <pc:picChg chg="add mod">
          <ac:chgData name="Beth Cousland" userId="0add9dda42c7579b" providerId="LiveId" clId="{064561BA-D407-45B9-A6C4-EC759BC81520}" dt="2024-08-17T16:01:38.021" v="276" actId="14100"/>
          <ac:picMkLst>
            <pc:docMk/>
            <pc:sldMk cId="3137504508" sldId="264"/>
            <ac:picMk id="5" creationId="{63AFC6F8-DA6C-FE7A-B755-C6696F6060F0}"/>
          </ac:picMkLst>
        </pc:picChg>
        <pc:picChg chg="add mod">
          <ac:chgData name="Beth Cousland" userId="0add9dda42c7579b" providerId="LiveId" clId="{064561BA-D407-45B9-A6C4-EC759BC81520}" dt="2024-08-17T16:02:06.696" v="280" actId="1076"/>
          <ac:picMkLst>
            <pc:docMk/>
            <pc:sldMk cId="3137504508" sldId="264"/>
            <ac:picMk id="7" creationId="{B071FA3F-6FEA-44BD-1A8F-2A6F86E2A9C8}"/>
          </ac:picMkLst>
        </pc:picChg>
        <pc:picChg chg="add mod">
          <ac:chgData name="Beth Cousland" userId="0add9dda42c7579b" providerId="LiveId" clId="{064561BA-D407-45B9-A6C4-EC759BC81520}" dt="2024-08-17T16:02:14.238" v="284" actId="1076"/>
          <ac:picMkLst>
            <pc:docMk/>
            <pc:sldMk cId="3137504508" sldId="264"/>
            <ac:picMk id="9" creationId="{F12A5379-B7DF-259F-5DBD-607B1FF1338A}"/>
          </ac:picMkLst>
        </pc:picChg>
        <pc:cxnChg chg="add del mod">
          <ac:chgData name="Beth Cousland" userId="0add9dda42c7579b" providerId="LiveId" clId="{064561BA-D407-45B9-A6C4-EC759BC81520}" dt="2024-08-17T16:02:37.314" v="287" actId="478"/>
          <ac:cxnSpMkLst>
            <pc:docMk/>
            <pc:sldMk cId="3137504508" sldId="264"/>
            <ac:cxnSpMk id="11" creationId="{A3828140-AF19-1EFF-FDFB-14B12920DFA6}"/>
          </ac:cxnSpMkLst>
        </pc:cxnChg>
        <pc:cxnChg chg="add mod">
          <ac:chgData name="Beth Cousland" userId="0add9dda42c7579b" providerId="LiveId" clId="{064561BA-D407-45B9-A6C4-EC759BC81520}" dt="2024-08-17T16:03:18.930" v="293" actId="1582"/>
          <ac:cxnSpMkLst>
            <pc:docMk/>
            <pc:sldMk cId="3137504508" sldId="264"/>
            <ac:cxnSpMk id="14" creationId="{4D53BB6F-4228-3D2C-275C-044C0DB522DA}"/>
          </ac:cxnSpMkLst>
        </pc:cxnChg>
      </pc:sldChg>
      <pc:sldChg chg="addSp modSp new mod modAnim">
        <pc:chgData name="Beth Cousland" userId="0add9dda42c7579b" providerId="LiveId" clId="{064561BA-D407-45B9-A6C4-EC759BC81520}" dt="2024-08-17T16:13:53.087" v="459"/>
        <pc:sldMkLst>
          <pc:docMk/>
          <pc:sldMk cId="1817402901" sldId="265"/>
        </pc:sldMkLst>
        <pc:spChg chg="add mod">
          <ac:chgData name="Beth Cousland" userId="0add9dda42c7579b" providerId="LiveId" clId="{064561BA-D407-45B9-A6C4-EC759BC81520}" dt="2024-08-17T16:13:38.156" v="457" actId="20577"/>
          <ac:spMkLst>
            <pc:docMk/>
            <pc:sldMk cId="1817402901" sldId="265"/>
            <ac:spMk id="3" creationId="{AF0B184E-857C-655C-B5A7-1BEE9ACC7F11}"/>
          </ac:spMkLst>
        </pc:spChg>
      </pc:sldChg>
      <pc:sldChg chg="addSp modSp new mod modAnim">
        <pc:chgData name="Beth Cousland" userId="0add9dda42c7579b" providerId="LiveId" clId="{064561BA-D407-45B9-A6C4-EC759BC81520}" dt="2024-08-17T16:14:05.514" v="462"/>
        <pc:sldMkLst>
          <pc:docMk/>
          <pc:sldMk cId="4274267998" sldId="266"/>
        </pc:sldMkLst>
        <pc:spChg chg="add mod">
          <ac:chgData name="Beth Cousland" userId="0add9dda42c7579b" providerId="LiveId" clId="{064561BA-D407-45B9-A6C4-EC759BC81520}" dt="2024-08-17T16:06:18.421" v="326" actId="255"/>
          <ac:spMkLst>
            <pc:docMk/>
            <pc:sldMk cId="4274267998" sldId="266"/>
            <ac:spMk id="3" creationId="{FBBC457D-757F-A371-92EA-BF177CC22AB4}"/>
          </ac:spMkLst>
        </pc:spChg>
        <pc:picChg chg="add mod">
          <ac:chgData name="Beth Cousland" userId="0add9dda42c7579b" providerId="LiveId" clId="{064561BA-D407-45B9-A6C4-EC759BC81520}" dt="2024-08-17T16:06:30.974" v="330" actId="1076"/>
          <ac:picMkLst>
            <pc:docMk/>
            <pc:sldMk cId="4274267998" sldId="266"/>
            <ac:picMk id="4" creationId="{AA39BABF-6533-B1B2-8DD7-4A65BD65F50F}"/>
          </ac:picMkLst>
        </pc:picChg>
      </pc:sldChg>
      <pc:sldChg chg="addSp modSp new mod modAnim">
        <pc:chgData name="Beth Cousland" userId="0add9dda42c7579b" providerId="LiveId" clId="{064561BA-D407-45B9-A6C4-EC759BC81520}" dt="2024-08-17T16:14:36.716" v="473"/>
        <pc:sldMkLst>
          <pc:docMk/>
          <pc:sldMk cId="2928308008" sldId="267"/>
        </pc:sldMkLst>
        <pc:spChg chg="add mod">
          <ac:chgData name="Beth Cousland" userId="0add9dda42c7579b" providerId="LiveId" clId="{064561BA-D407-45B9-A6C4-EC759BC81520}" dt="2024-08-17T16:14:18.079" v="468" actId="6549"/>
          <ac:spMkLst>
            <pc:docMk/>
            <pc:sldMk cId="2928308008" sldId="267"/>
            <ac:spMk id="3" creationId="{7D0C008C-3E46-2DC8-9668-1FCCCDBFD37E}"/>
          </ac:spMkLst>
        </pc:spChg>
      </pc:sldChg>
      <pc:sldChg chg="addSp modSp new mod modAnim">
        <pc:chgData name="Beth Cousland" userId="0add9dda42c7579b" providerId="LiveId" clId="{064561BA-D407-45B9-A6C4-EC759BC81520}" dt="2024-08-17T16:14:53.820" v="476"/>
        <pc:sldMkLst>
          <pc:docMk/>
          <pc:sldMk cId="4199812315" sldId="268"/>
        </pc:sldMkLst>
        <pc:spChg chg="add mod">
          <ac:chgData name="Beth Cousland" userId="0add9dda42c7579b" providerId="LiveId" clId="{064561BA-D407-45B9-A6C4-EC759BC81520}" dt="2024-08-17T16:07:39.457" v="340" actId="255"/>
          <ac:spMkLst>
            <pc:docMk/>
            <pc:sldMk cId="4199812315" sldId="268"/>
            <ac:spMk id="3" creationId="{564F60AC-EF96-B4E7-1636-AD02BE8B6DE9}"/>
          </ac:spMkLst>
        </pc:spChg>
        <pc:spChg chg="add mod">
          <ac:chgData name="Beth Cousland" userId="0add9dda42c7579b" providerId="LiveId" clId="{064561BA-D407-45B9-A6C4-EC759BC81520}" dt="2024-08-17T16:08:45.350" v="354" actId="1076"/>
          <ac:spMkLst>
            <pc:docMk/>
            <pc:sldMk cId="4199812315" sldId="268"/>
            <ac:spMk id="6" creationId="{4CC6666E-2E9D-0D3F-1774-D1FFF17D6A6E}"/>
          </ac:spMkLst>
        </pc:spChg>
        <pc:picChg chg="add mod">
          <ac:chgData name="Beth Cousland" userId="0add9dda42c7579b" providerId="LiveId" clId="{064561BA-D407-45B9-A6C4-EC759BC81520}" dt="2024-08-17T16:08:40.296" v="353" actId="1076"/>
          <ac:picMkLst>
            <pc:docMk/>
            <pc:sldMk cId="4199812315" sldId="268"/>
            <ac:picMk id="4" creationId="{6F8261FC-B1FE-53D5-270E-D14FF9E85A21}"/>
          </ac:picMkLst>
        </pc:picChg>
      </pc:sldChg>
      <pc:sldChg chg="new del">
        <pc:chgData name="Beth Cousland" userId="0add9dda42c7579b" providerId="LiveId" clId="{064561BA-D407-45B9-A6C4-EC759BC81520}" dt="2024-08-17T16:08:51.769" v="355" actId="47"/>
        <pc:sldMkLst>
          <pc:docMk/>
          <pc:sldMk cId="1727533976" sldId="26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DB60E-0FE1-C838-88B6-CEAB5C11C1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53533C4-5445-5DBA-379D-2C0D2F98CE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F344957-F28C-5EB4-C049-18C4AD729E3B}"/>
              </a:ext>
            </a:extLst>
          </p:cNvPr>
          <p:cNvSpPr>
            <a:spLocks noGrp="1"/>
          </p:cNvSpPr>
          <p:nvPr>
            <p:ph type="dt" sz="half" idx="10"/>
          </p:nvPr>
        </p:nvSpPr>
        <p:spPr/>
        <p:txBody>
          <a:bodyPr/>
          <a:lstStyle/>
          <a:p>
            <a:fld id="{DBAF2617-F239-4CAE-9485-9F72E16EFD75}" type="datetimeFigureOut">
              <a:rPr lang="en-US" smtClean="0"/>
              <a:t>8/17/2024</a:t>
            </a:fld>
            <a:endParaRPr lang="en-US"/>
          </a:p>
        </p:txBody>
      </p:sp>
      <p:sp>
        <p:nvSpPr>
          <p:cNvPr id="5" name="Footer Placeholder 4">
            <a:extLst>
              <a:ext uri="{FF2B5EF4-FFF2-40B4-BE49-F238E27FC236}">
                <a16:creationId xmlns:a16="http://schemas.microsoft.com/office/drawing/2014/main" id="{959E6DAD-A616-EE9C-7C7B-51F792B301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04167F-5B8F-CE0D-CA4F-9543AA3A0A69}"/>
              </a:ext>
            </a:extLst>
          </p:cNvPr>
          <p:cNvSpPr>
            <a:spLocks noGrp="1"/>
          </p:cNvSpPr>
          <p:nvPr>
            <p:ph type="sldNum" sz="quarter" idx="12"/>
          </p:nvPr>
        </p:nvSpPr>
        <p:spPr/>
        <p:txBody>
          <a:bodyPr/>
          <a:lstStyle/>
          <a:p>
            <a:fld id="{63B60F44-3EA3-4CB8-AEAB-88EDFA73726F}" type="slidenum">
              <a:rPr lang="en-US" smtClean="0"/>
              <a:t>‹#›</a:t>
            </a:fld>
            <a:endParaRPr lang="en-US"/>
          </a:p>
        </p:txBody>
      </p:sp>
    </p:spTree>
    <p:extLst>
      <p:ext uri="{BB962C8B-B14F-4D97-AF65-F5344CB8AC3E}">
        <p14:creationId xmlns:p14="http://schemas.microsoft.com/office/powerpoint/2010/main" val="748285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5E86B-327B-E7B3-85FE-992505C6F0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0C24DA2-8187-D7FF-F2C5-11AFB89C0CE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AA23B3-31D2-B92F-74A7-BA0691A9630E}"/>
              </a:ext>
            </a:extLst>
          </p:cNvPr>
          <p:cNvSpPr>
            <a:spLocks noGrp="1"/>
          </p:cNvSpPr>
          <p:nvPr>
            <p:ph type="dt" sz="half" idx="10"/>
          </p:nvPr>
        </p:nvSpPr>
        <p:spPr/>
        <p:txBody>
          <a:bodyPr/>
          <a:lstStyle/>
          <a:p>
            <a:fld id="{DBAF2617-F239-4CAE-9485-9F72E16EFD75}" type="datetimeFigureOut">
              <a:rPr lang="en-US" smtClean="0"/>
              <a:t>8/17/2024</a:t>
            </a:fld>
            <a:endParaRPr lang="en-US"/>
          </a:p>
        </p:txBody>
      </p:sp>
      <p:sp>
        <p:nvSpPr>
          <p:cNvPr id="5" name="Footer Placeholder 4">
            <a:extLst>
              <a:ext uri="{FF2B5EF4-FFF2-40B4-BE49-F238E27FC236}">
                <a16:creationId xmlns:a16="http://schemas.microsoft.com/office/drawing/2014/main" id="{EF2416ED-6E1C-BF64-3747-A1D893DA9A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A496DA-C3A9-C706-4F6E-FD48A29640AC}"/>
              </a:ext>
            </a:extLst>
          </p:cNvPr>
          <p:cNvSpPr>
            <a:spLocks noGrp="1"/>
          </p:cNvSpPr>
          <p:nvPr>
            <p:ph type="sldNum" sz="quarter" idx="12"/>
          </p:nvPr>
        </p:nvSpPr>
        <p:spPr/>
        <p:txBody>
          <a:bodyPr/>
          <a:lstStyle/>
          <a:p>
            <a:fld id="{63B60F44-3EA3-4CB8-AEAB-88EDFA73726F}" type="slidenum">
              <a:rPr lang="en-US" smtClean="0"/>
              <a:t>‹#›</a:t>
            </a:fld>
            <a:endParaRPr lang="en-US"/>
          </a:p>
        </p:txBody>
      </p:sp>
    </p:spTree>
    <p:extLst>
      <p:ext uri="{BB962C8B-B14F-4D97-AF65-F5344CB8AC3E}">
        <p14:creationId xmlns:p14="http://schemas.microsoft.com/office/powerpoint/2010/main" val="3757784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CEB718-BC43-02D7-0174-FB226DCD504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1B9E3E-5ACE-3802-F778-C6BC4ED9EA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D0C6DE-DF40-CF27-FC42-5952F3BAFDB9}"/>
              </a:ext>
            </a:extLst>
          </p:cNvPr>
          <p:cNvSpPr>
            <a:spLocks noGrp="1"/>
          </p:cNvSpPr>
          <p:nvPr>
            <p:ph type="dt" sz="half" idx="10"/>
          </p:nvPr>
        </p:nvSpPr>
        <p:spPr/>
        <p:txBody>
          <a:bodyPr/>
          <a:lstStyle/>
          <a:p>
            <a:fld id="{DBAF2617-F239-4CAE-9485-9F72E16EFD75}" type="datetimeFigureOut">
              <a:rPr lang="en-US" smtClean="0"/>
              <a:t>8/17/2024</a:t>
            </a:fld>
            <a:endParaRPr lang="en-US"/>
          </a:p>
        </p:txBody>
      </p:sp>
      <p:sp>
        <p:nvSpPr>
          <p:cNvPr id="5" name="Footer Placeholder 4">
            <a:extLst>
              <a:ext uri="{FF2B5EF4-FFF2-40B4-BE49-F238E27FC236}">
                <a16:creationId xmlns:a16="http://schemas.microsoft.com/office/drawing/2014/main" id="{0F2DB2A9-3209-5A2E-463C-A4B144024E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C7E6E6-5CFB-E7D6-2B39-043591989103}"/>
              </a:ext>
            </a:extLst>
          </p:cNvPr>
          <p:cNvSpPr>
            <a:spLocks noGrp="1"/>
          </p:cNvSpPr>
          <p:nvPr>
            <p:ph type="sldNum" sz="quarter" idx="12"/>
          </p:nvPr>
        </p:nvSpPr>
        <p:spPr/>
        <p:txBody>
          <a:bodyPr/>
          <a:lstStyle/>
          <a:p>
            <a:fld id="{63B60F44-3EA3-4CB8-AEAB-88EDFA73726F}" type="slidenum">
              <a:rPr lang="en-US" smtClean="0"/>
              <a:t>‹#›</a:t>
            </a:fld>
            <a:endParaRPr lang="en-US"/>
          </a:p>
        </p:txBody>
      </p:sp>
    </p:spTree>
    <p:extLst>
      <p:ext uri="{BB962C8B-B14F-4D97-AF65-F5344CB8AC3E}">
        <p14:creationId xmlns:p14="http://schemas.microsoft.com/office/powerpoint/2010/main" val="1524697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9DCD9-F7C8-C652-A379-1ECD2776F6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7C194B-5D1C-7566-5A4D-A4B88BF28C4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E366C1-7D74-25BC-21B7-A7022288C22C}"/>
              </a:ext>
            </a:extLst>
          </p:cNvPr>
          <p:cNvSpPr>
            <a:spLocks noGrp="1"/>
          </p:cNvSpPr>
          <p:nvPr>
            <p:ph type="dt" sz="half" idx="10"/>
          </p:nvPr>
        </p:nvSpPr>
        <p:spPr/>
        <p:txBody>
          <a:bodyPr/>
          <a:lstStyle/>
          <a:p>
            <a:fld id="{DBAF2617-F239-4CAE-9485-9F72E16EFD75}" type="datetimeFigureOut">
              <a:rPr lang="en-US" smtClean="0"/>
              <a:t>8/17/2024</a:t>
            </a:fld>
            <a:endParaRPr lang="en-US"/>
          </a:p>
        </p:txBody>
      </p:sp>
      <p:sp>
        <p:nvSpPr>
          <p:cNvPr id="5" name="Footer Placeholder 4">
            <a:extLst>
              <a:ext uri="{FF2B5EF4-FFF2-40B4-BE49-F238E27FC236}">
                <a16:creationId xmlns:a16="http://schemas.microsoft.com/office/drawing/2014/main" id="{FB7803D3-82BE-D7BA-E1A1-16629D35D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AC04C9-3842-39A0-2CD3-EC3BEAF49E36}"/>
              </a:ext>
            </a:extLst>
          </p:cNvPr>
          <p:cNvSpPr>
            <a:spLocks noGrp="1"/>
          </p:cNvSpPr>
          <p:nvPr>
            <p:ph type="sldNum" sz="quarter" idx="12"/>
          </p:nvPr>
        </p:nvSpPr>
        <p:spPr/>
        <p:txBody>
          <a:bodyPr/>
          <a:lstStyle/>
          <a:p>
            <a:fld id="{63B60F44-3EA3-4CB8-AEAB-88EDFA73726F}" type="slidenum">
              <a:rPr lang="en-US" smtClean="0"/>
              <a:t>‹#›</a:t>
            </a:fld>
            <a:endParaRPr lang="en-US"/>
          </a:p>
        </p:txBody>
      </p:sp>
    </p:spTree>
    <p:extLst>
      <p:ext uri="{BB962C8B-B14F-4D97-AF65-F5344CB8AC3E}">
        <p14:creationId xmlns:p14="http://schemas.microsoft.com/office/powerpoint/2010/main" val="2546356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FE3BE-AD49-5871-CFE1-F11FB04FDA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E7E90CB-8765-F9E4-9438-6D3E2998A7B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9538A7-0E0E-8DAD-78BB-9F37A23A3E52}"/>
              </a:ext>
            </a:extLst>
          </p:cNvPr>
          <p:cNvSpPr>
            <a:spLocks noGrp="1"/>
          </p:cNvSpPr>
          <p:nvPr>
            <p:ph type="dt" sz="half" idx="10"/>
          </p:nvPr>
        </p:nvSpPr>
        <p:spPr/>
        <p:txBody>
          <a:bodyPr/>
          <a:lstStyle/>
          <a:p>
            <a:fld id="{DBAF2617-F239-4CAE-9485-9F72E16EFD75}" type="datetimeFigureOut">
              <a:rPr lang="en-US" smtClean="0"/>
              <a:t>8/17/2024</a:t>
            </a:fld>
            <a:endParaRPr lang="en-US"/>
          </a:p>
        </p:txBody>
      </p:sp>
      <p:sp>
        <p:nvSpPr>
          <p:cNvPr id="5" name="Footer Placeholder 4">
            <a:extLst>
              <a:ext uri="{FF2B5EF4-FFF2-40B4-BE49-F238E27FC236}">
                <a16:creationId xmlns:a16="http://schemas.microsoft.com/office/drawing/2014/main" id="{990AC3B0-2ACF-070A-67A1-1048D0BDA0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E04CBD-FCFE-FA6E-C731-6986D0343BF0}"/>
              </a:ext>
            </a:extLst>
          </p:cNvPr>
          <p:cNvSpPr>
            <a:spLocks noGrp="1"/>
          </p:cNvSpPr>
          <p:nvPr>
            <p:ph type="sldNum" sz="quarter" idx="12"/>
          </p:nvPr>
        </p:nvSpPr>
        <p:spPr/>
        <p:txBody>
          <a:bodyPr/>
          <a:lstStyle/>
          <a:p>
            <a:fld id="{63B60F44-3EA3-4CB8-AEAB-88EDFA73726F}" type="slidenum">
              <a:rPr lang="en-US" smtClean="0"/>
              <a:t>‹#›</a:t>
            </a:fld>
            <a:endParaRPr lang="en-US"/>
          </a:p>
        </p:txBody>
      </p:sp>
    </p:spTree>
    <p:extLst>
      <p:ext uri="{BB962C8B-B14F-4D97-AF65-F5344CB8AC3E}">
        <p14:creationId xmlns:p14="http://schemas.microsoft.com/office/powerpoint/2010/main" val="2407724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2B591-692D-0E32-0BE6-85DE64EDF0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6B5B7E-0348-847B-2479-A21DAF8BD5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D8ABB62-761D-8D4E-9BBC-36C0F4A00D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66266D-8A69-D2DD-B23C-547FE39C6B19}"/>
              </a:ext>
            </a:extLst>
          </p:cNvPr>
          <p:cNvSpPr>
            <a:spLocks noGrp="1"/>
          </p:cNvSpPr>
          <p:nvPr>
            <p:ph type="dt" sz="half" idx="10"/>
          </p:nvPr>
        </p:nvSpPr>
        <p:spPr/>
        <p:txBody>
          <a:bodyPr/>
          <a:lstStyle/>
          <a:p>
            <a:fld id="{DBAF2617-F239-4CAE-9485-9F72E16EFD75}" type="datetimeFigureOut">
              <a:rPr lang="en-US" smtClean="0"/>
              <a:t>8/17/2024</a:t>
            </a:fld>
            <a:endParaRPr lang="en-US"/>
          </a:p>
        </p:txBody>
      </p:sp>
      <p:sp>
        <p:nvSpPr>
          <p:cNvPr id="6" name="Footer Placeholder 5">
            <a:extLst>
              <a:ext uri="{FF2B5EF4-FFF2-40B4-BE49-F238E27FC236}">
                <a16:creationId xmlns:a16="http://schemas.microsoft.com/office/drawing/2014/main" id="{CFCE778F-0E31-A2A5-9771-74BF093354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29A310-4F41-DAD0-CA0D-D6DD46FC8DA6}"/>
              </a:ext>
            </a:extLst>
          </p:cNvPr>
          <p:cNvSpPr>
            <a:spLocks noGrp="1"/>
          </p:cNvSpPr>
          <p:nvPr>
            <p:ph type="sldNum" sz="quarter" idx="12"/>
          </p:nvPr>
        </p:nvSpPr>
        <p:spPr/>
        <p:txBody>
          <a:bodyPr/>
          <a:lstStyle/>
          <a:p>
            <a:fld id="{63B60F44-3EA3-4CB8-AEAB-88EDFA73726F}" type="slidenum">
              <a:rPr lang="en-US" smtClean="0"/>
              <a:t>‹#›</a:t>
            </a:fld>
            <a:endParaRPr lang="en-US"/>
          </a:p>
        </p:txBody>
      </p:sp>
    </p:spTree>
    <p:extLst>
      <p:ext uri="{BB962C8B-B14F-4D97-AF65-F5344CB8AC3E}">
        <p14:creationId xmlns:p14="http://schemas.microsoft.com/office/powerpoint/2010/main" val="1905914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B2293-CFFE-B28F-223A-3B0BE1247D6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4161AD4-A361-535B-C126-09290CBBCE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A0F930-1E23-6781-5F9E-E8BCFA5021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AE598B5-2185-DFC5-212E-A5C80CC337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F95126-02FE-12CD-1ED0-574724EB51E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1C02C45-D555-776F-B3E3-C70AA9A4B7B6}"/>
              </a:ext>
            </a:extLst>
          </p:cNvPr>
          <p:cNvSpPr>
            <a:spLocks noGrp="1"/>
          </p:cNvSpPr>
          <p:nvPr>
            <p:ph type="dt" sz="half" idx="10"/>
          </p:nvPr>
        </p:nvSpPr>
        <p:spPr/>
        <p:txBody>
          <a:bodyPr/>
          <a:lstStyle/>
          <a:p>
            <a:fld id="{DBAF2617-F239-4CAE-9485-9F72E16EFD75}" type="datetimeFigureOut">
              <a:rPr lang="en-US" smtClean="0"/>
              <a:t>8/17/2024</a:t>
            </a:fld>
            <a:endParaRPr lang="en-US"/>
          </a:p>
        </p:txBody>
      </p:sp>
      <p:sp>
        <p:nvSpPr>
          <p:cNvPr id="8" name="Footer Placeholder 7">
            <a:extLst>
              <a:ext uri="{FF2B5EF4-FFF2-40B4-BE49-F238E27FC236}">
                <a16:creationId xmlns:a16="http://schemas.microsoft.com/office/drawing/2014/main" id="{E3839D50-2C40-C36A-63F2-36C6A35EA1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513022F-E87D-B516-39A3-E65E67F06EA2}"/>
              </a:ext>
            </a:extLst>
          </p:cNvPr>
          <p:cNvSpPr>
            <a:spLocks noGrp="1"/>
          </p:cNvSpPr>
          <p:nvPr>
            <p:ph type="sldNum" sz="quarter" idx="12"/>
          </p:nvPr>
        </p:nvSpPr>
        <p:spPr/>
        <p:txBody>
          <a:bodyPr/>
          <a:lstStyle/>
          <a:p>
            <a:fld id="{63B60F44-3EA3-4CB8-AEAB-88EDFA73726F}" type="slidenum">
              <a:rPr lang="en-US" smtClean="0"/>
              <a:t>‹#›</a:t>
            </a:fld>
            <a:endParaRPr lang="en-US"/>
          </a:p>
        </p:txBody>
      </p:sp>
    </p:spTree>
    <p:extLst>
      <p:ext uri="{BB962C8B-B14F-4D97-AF65-F5344CB8AC3E}">
        <p14:creationId xmlns:p14="http://schemas.microsoft.com/office/powerpoint/2010/main" val="3295746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CBEF9-BAC8-8D46-0855-85624CC5DB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384340-825E-135E-D518-A9B2E5E4C574}"/>
              </a:ext>
            </a:extLst>
          </p:cNvPr>
          <p:cNvSpPr>
            <a:spLocks noGrp="1"/>
          </p:cNvSpPr>
          <p:nvPr>
            <p:ph type="dt" sz="half" idx="10"/>
          </p:nvPr>
        </p:nvSpPr>
        <p:spPr/>
        <p:txBody>
          <a:bodyPr/>
          <a:lstStyle/>
          <a:p>
            <a:fld id="{DBAF2617-F239-4CAE-9485-9F72E16EFD75}" type="datetimeFigureOut">
              <a:rPr lang="en-US" smtClean="0"/>
              <a:t>8/17/2024</a:t>
            </a:fld>
            <a:endParaRPr lang="en-US"/>
          </a:p>
        </p:txBody>
      </p:sp>
      <p:sp>
        <p:nvSpPr>
          <p:cNvPr id="4" name="Footer Placeholder 3">
            <a:extLst>
              <a:ext uri="{FF2B5EF4-FFF2-40B4-BE49-F238E27FC236}">
                <a16:creationId xmlns:a16="http://schemas.microsoft.com/office/drawing/2014/main" id="{5EBADAEF-DE29-C869-0EEB-CECB07FDC38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CF73B85-6D21-125F-98F0-7BE0F87AE9F0}"/>
              </a:ext>
            </a:extLst>
          </p:cNvPr>
          <p:cNvSpPr>
            <a:spLocks noGrp="1"/>
          </p:cNvSpPr>
          <p:nvPr>
            <p:ph type="sldNum" sz="quarter" idx="12"/>
          </p:nvPr>
        </p:nvSpPr>
        <p:spPr/>
        <p:txBody>
          <a:bodyPr/>
          <a:lstStyle/>
          <a:p>
            <a:fld id="{63B60F44-3EA3-4CB8-AEAB-88EDFA73726F}" type="slidenum">
              <a:rPr lang="en-US" smtClean="0"/>
              <a:t>‹#›</a:t>
            </a:fld>
            <a:endParaRPr lang="en-US"/>
          </a:p>
        </p:txBody>
      </p:sp>
    </p:spTree>
    <p:extLst>
      <p:ext uri="{BB962C8B-B14F-4D97-AF65-F5344CB8AC3E}">
        <p14:creationId xmlns:p14="http://schemas.microsoft.com/office/powerpoint/2010/main" val="3524727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CC475F-2B9A-8CA5-1600-6052E753735A}"/>
              </a:ext>
            </a:extLst>
          </p:cNvPr>
          <p:cNvSpPr>
            <a:spLocks noGrp="1"/>
          </p:cNvSpPr>
          <p:nvPr>
            <p:ph type="dt" sz="half" idx="10"/>
          </p:nvPr>
        </p:nvSpPr>
        <p:spPr/>
        <p:txBody>
          <a:bodyPr/>
          <a:lstStyle/>
          <a:p>
            <a:fld id="{DBAF2617-F239-4CAE-9485-9F72E16EFD75}" type="datetimeFigureOut">
              <a:rPr lang="en-US" smtClean="0"/>
              <a:t>8/17/2024</a:t>
            </a:fld>
            <a:endParaRPr lang="en-US"/>
          </a:p>
        </p:txBody>
      </p:sp>
      <p:sp>
        <p:nvSpPr>
          <p:cNvPr id="3" name="Footer Placeholder 2">
            <a:extLst>
              <a:ext uri="{FF2B5EF4-FFF2-40B4-BE49-F238E27FC236}">
                <a16:creationId xmlns:a16="http://schemas.microsoft.com/office/drawing/2014/main" id="{239845FF-256A-3B9F-D174-FF24A463738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4C8511-FB5D-440A-AFCE-94BA9439853E}"/>
              </a:ext>
            </a:extLst>
          </p:cNvPr>
          <p:cNvSpPr>
            <a:spLocks noGrp="1"/>
          </p:cNvSpPr>
          <p:nvPr>
            <p:ph type="sldNum" sz="quarter" idx="12"/>
          </p:nvPr>
        </p:nvSpPr>
        <p:spPr/>
        <p:txBody>
          <a:bodyPr/>
          <a:lstStyle/>
          <a:p>
            <a:fld id="{63B60F44-3EA3-4CB8-AEAB-88EDFA73726F}" type="slidenum">
              <a:rPr lang="en-US" smtClean="0"/>
              <a:t>‹#›</a:t>
            </a:fld>
            <a:endParaRPr lang="en-US"/>
          </a:p>
        </p:txBody>
      </p:sp>
    </p:spTree>
    <p:extLst>
      <p:ext uri="{BB962C8B-B14F-4D97-AF65-F5344CB8AC3E}">
        <p14:creationId xmlns:p14="http://schemas.microsoft.com/office/powerpoint/2010/main" val="2977271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78678-D11A-C6FA-8E2D-0E8E13294E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A4E248-A29F-CBE9-1D63-2EF0EF54CD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FCC769F-6956-5822-1CB5-B08743AB70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DE795D-E0F6-8819-A4EC-7EB4828B7752}"/>
              </a:ext>
            </a:extLst>
          </p:cNvPr>
          <p:cNvSpPr>
            <a:spLocks noGrp="1"/>
          </p:cNvSpPr>
          <p:nvPr>
            <p:ph type="dt" sz="half" idx="10"/>
          </p:nvPr>
        </p:nvSpPr>
        <p:spPr/>
        <p:txBody>
          <a:bodyPr/>
          <a:lstStyle/>
          <a:p>
            <a:fld id="{DBAF2617-F239-4CAE-9485-9F72E16EFD75}" type="datetimeFigureOut">
              <a:rPr lang="en-US" smtClean="0"/>
              <a:t>8/17/2024</a:t>
            </a:fld>
            <a:endParaRPr lang="en-US"/>
          </a:p>
        </p:txBody>
      </p:sp>
      <p:sp>
        <p:nvSpPr>
          <p:cNvPr id="6" name="Footer Placeholder 5">
            <a:extLst>
              <a:ext uri="{FF2B5EF4-FFF2-40B4-BE49-F238E27FC236}">
                <a16:creationId xmlns:a16="http://schemas.microsoft.com/office/drawing/2014/main" id="{BFCFE4FD-3A81-3FBF-C0F3-F2FED3E9C8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0DACE9-F670-78AC-BA93-2A5D058404EA}"/>
              </a:ext>
            </a:extLst>
          </p:cNvPr>
          <p:cNvSpPr>
            <a:spLocks noGrp="1"/>
          </p:cNvSpPr>
          <p:nvPr>
            <p:ph type="sldNum" sz="quarter" idx="12"/>
          </p:nvPr>
        </p:nvSpPr>
        <p:spPr/>
        <p:txBody>
          <a:bodyPr/>
          <a:lstStyle/>
          <a:p>
            <a:fld id="{63B60F44-3EA3-4CB8-AEAB-88EDFA73726F}" type="slidenum">
              <a:rPr lang="en-US" smtClean="0"/>
              <a:t>‹#›</a:t>
            </a:fld>
            <a:endParaRPr lang="en-US"/>
          </a:p>
        </p:txBody>
      </p:sp>
    </p:spTree>
    <p:extLst>
      <p:ext uri="{BB962C8B-B14F-4D97-AF65-F5344CB8AC3E}">
        <p14:creationId xmlns:p14="http://schemas.microsoft.com/office/powerpoint/2010/main" val="3293309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FDD99-7CC1-C0CC-A990-87B372C222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0E77A5-AA40-BF65-93D4-6D8F2126BC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B0D85BE-5EC1-7908-D078-76C8E09565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67218C-C9D7-0377-13CE-ACB72E0E33E5}"/>
              </a:ext>
            </a:extLst>
          </p:cNvPr>
          <p:cNvSpPr>
            <a:spLocks noGrp="1"/>
          </p:cNvSpPr>
          <p:nvPr>
            <p:ph type="dt" sz="half" idx="10"/>
          </p:nvPr>
        </p:nvSpPr>
        <p:spPr/>
        <p:txBody>
          <a:bodyPr/>
          <a:lstStyle/>
          <a:p>
            <a:fld id="{DBAF2617-F239-4CAE-9485-9F72E16EFD75}" type="datetimeFigureOut">
              <a:rPr lang="en-US" smtClean="0"/>
              <a:t>8/17/2024</a:t>
            </a:fld>
            <a:endParaRPr lang="en-US"/>
          </a:p>
        </p:txBody>
      </p:sp>
      <p:sp>
        <p:nvSpPr>
          <p:cNvPr id="6" name="Footer Placeholder 5">
            <a:extLst>
              <a:ext uri="{FF2B5EF4-FFF2-40B4-BE49-F238E27FC236}">
                <a16:creationId xmlns:a16="http://schemas.microsoft.com/office/drawing/2014/main" id="{0BA9C5A9-B772-4618-3452-02A954E867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2ED5B3-AD7C-87B9-BAFE-A73BCB06C2DC}"/>
              </a:ext>
            </a:extLst>
          </p:cNvPr>
          <p:cNvSpPr>
            <a:spLocks noGrp="1"/>
          </p:cNvSpPr>
          <p:nvPr>
            <p:ph type="sldNum" sz="quarter" idx="12"/>
          </p:nvPr>
        </p:nvSpPr>
        <p:spPr/>
        <p:txBody>
          <a:bodyPr/>
          <a:lstStyle/>
          <a:p>
            <a:fld id="{63B60F44-3EA3-4CB8-AEAB-88EDFA73726F}" type="slidenum">
              <a:rPr lang="en-US" smtClean="0"/>
              <a:t>‹#›</a:t>
            </a:fld>
            <a:endParaRPr lang="en-US"/>
          </a:p>
        </p:txBody>
      </p:sp>
    </p:spTree>
    <p:extLst>
      <p:ext uri="{BB962C8B-B14F-4D97-AF65-F5344CB8AC3E}">
        <p14:creationId xmlns:p14="http://schemas.microsoft.com/office/powerpoint/2010/main" val="4238490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A484C0-5D51-15EF-9B6C-4681B43735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E82A3E-B0B7-AC27-BD79-5B05240BDC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2CB1AF-CEA0-BF95-9689-EFED268D76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BAF2617-F239-4CAE-9485-9F72E16EFD75}" type="datetimeFigureOut">
              <a:rPr lang="en-US" smtClean="0"/>
              <a:t>8/17/2024</a:t>
            </a:fld>
            <a:endParaRPr lang="en-US"/>
          </a:p>
        </p:txBody>
      </p:sp>
      <p:sp>
        <p:nvSpPr>
          <p:cNvPr id="5" name="Footer Placeholder 4">
            <a:extLst>
              <a:ext uri="{FF2B5EF4-FFF2-40B4-BE49-F238E27FC236}">
                <a16:creationId xmlns:a16="http://schemas.microsoft.com/office/drawing/2014/main" id="{BE923028-3DEA-C95F-D38C-64524A1FF5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EE70E67-FDC0-75F1-7FA1-22F7B274DE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3B60F44-3EA3-4CB8-AEAB-88EDFA73726F}" type="slidenum">
              <a:rPr lang="en-US" smtClean="0"/>
              <a:t>‹#›</a:t>
            </a:fld>
            <a:endParaRPr lang="en-US"/>
          </a:p>
        </p:txBody>
      </p:sp>
    </p:spTree>
    <p:extLst>
      <p:ext uri="{BB962C8B-B14F-4D97-AF65-F5344CB8AC3E}">
        <p14:creationId xmlns:p14="http://schemas.microsoft.com/office/powerpoint/2010/main" val="3088221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7.xml"/><Relationship Id="rId4" Type="http://schemas.openxmlformats.org/officeDocument/2006/relationships/image" Target="../media/image22.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surgent.net/math/mat267/dotproduct.pdf"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634C8-166B-E8C2-9F35-A711CB20E21D}"/>
              </a:ext>
            </a:extLst>
          </p:cNvPr>
          <p:cNvSpPr>
            <a:spLocks noGrp="1"/>
          </p:cNvSpPr>
          <p:nvPr>
            <p:ph type="ctrTitle"/>
          </p:nvPr>
        </p:nvSpPr>
        <p:spPr/>
        <p:txBody>
          <a:bodyPr/>
          <a:lstStyle/>
          <a:p>
            <a:r>
              <a:rPr lang="en-US" dirty="0"/>
              <a:t>Dot Product &amp; Projections</a:t>
            </a:r>
          </a:p>
        </p:txBody>
      </p:sp>
      <p:sp>
        <p:nvSpPr>
          <p:cNvPr id="3" name="Subtitle 2">
            <a:extLst>
              <a:ext uri="{FF2B5EF4-FFF2-40B4-BE49-F238E27FC236}">
                <a16:creationId xmlns:a16="http://schemas.microsoft.com/office/drawing/2014/main" id="{6AB01750-2CDB-7E35-629D-503A225CD136}"/>
              </a:ext>
            </a:extLst>
          </p:cNvPr>
          <p:cNvSpPr>
            <a:spLocks noGrp="1"/>
          </p:cNvSpPr>
          <p:nvPr>
            <p:ph type="subTitle" idx="1"/>
          </p:nvPr>
        </p:nvSpPr>
        <p:spPr/>
        <p:txBody>
          <a:bodyPr/>
          <a:lstStyle/>
          <a:p>
            <a:r>
              <a:rPr lang="en-US" dirty="0"/>
              <a:t>Scott Surgent</a:t>
            </a:r>
          </a:p>
        </p:txBody>
      </p:sp>
    </p:spTree>
    <p:extLst>
      <p:ext uri="{BB962C8B-B14F-4D97-AF65-F5344CB8AC3E}">
        <p14:creationId xmlns:p14="http://schemas.microsoft.com/office/powerpoint/2010/main" val="2261323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AF0B184E-857C-655C-B5A7-1BEE9ACC7F11}"/>
                  </a:ext>
                </a:extLst>
              </p:cNvPr>
              <p:cNvSpPr txBox="1"/>
              <p:nvPr/>
            </p:nvSpPr>
            <p:spPr>
              <a:xfrm>
                <a:off x="247426" y="157503"/>
                <a:ext cx="11295529" cy="5917646"/>
              </a:xfrm>
              <a:prstGeom prst="rect">
                <a:avLst/>
              </a:prstGeom>
              <a:noFill/>
            </p:spPr>
            <p:txBody>
              <a:bodyPr wrap="square">
                <a:spAutoFit/>
              </a:bodyPr>
              <a:lstStyle/>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Example </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5</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Decompose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2,5</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into two vectors, one parallel to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another normal to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From the previous example, we have </a:t>
                </a:r>
                <a14:m>
                  <m:oMath xmlns:m="http://schemas.openxmlformats.org/officeDocument/2006/math">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pro</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j</m:t>
                        </m:r>
                      </m:e>
                      <m:sub>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sub>
                    </m:sSub>
                    <m:r>
                      <a:rPr lang="en-US" sz="2400">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13</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17</m:t>
                        </m:r>
                      </m:den>
                    </m:f>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 vector normal to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found by vector subtraction:</a:t>
                </a:r>
              </a:p>
              <a:p>
                <a:pPr marL="0" marR="0" algn="just">
                  <a:lnSpc>
                    <a:spcPct val="107000"/>
                  </a:lnSpc>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nor</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m</m:t>
                        </m:r>
                      </m:e>
                      <m:sub>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sub>
                    </m:sSub>
                    <m:r>
                      <a:rPr lang="en-US" sz="2400">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m:rPr>
                        <m:aln/>
                      </m:r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pro</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j</m:t>
                        </m:r>
                      </m:e>
                      <m:sub>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sub>
                    </m:sSub>
                    <m:r>
                      <a:rPr lang="en-US" sz="2400">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m:rPr>
                        <m:aln/>
                      </m:rP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2,5</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13</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17</m:t>
                        </m:r>
                      </m:den>
                    </m:f>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d>
                  </m:oMath>
                </a14:m>
                <a:endParaRPr lang="en-US" sz="2400" i="1"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br>
                  <a:rPr lang="en-US" sz="2400" i="1" dirty="0">
                    <a:effectLst/>
                    <a:latin typeface="Cambria Math" panose="02040503050406030204" pitchFamily="18" charset="0"/>
                    <a:ea typeface="Times New Roman" panose="02020603050405020304" pitchFamily="18" charset="0"/>
                    <a:cs typeface="Times New Roman" panose="02020603050405020304" pitchFamily="18" charset="0"/>
                  </a:rPr>
                </a:br>
                <a14:m>
                  <m:oMathPara xmlns:m="http://schemas.openxmlformats.org/officeDocument/2006/math">
                    <m:oMathParaPr>
                      <m:jc m:val="centerGroup"/>
                    </m:oMathParaPr>
                    <m:oMath xmlns:m="http://schemas.openxmlformats.org/officeDocument/2006/math">
                      <m:r>
                        <m:rPr>
                          <m:aln/>
                        </m:rP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18</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17</m:t>
                              </m:r>
                            </m:den>
                          </m:f>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72</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17</m:t>
                              </m:r>
                            </m:den>
                          </m:f>
                        </m:e>
                      </m:d>
                      <m:r>
                        <m:rPr>
                          <m:aln/>
                        </m:rP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18</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17</m:t>
                          </m:r>
                        </m:den>
                      </m:f>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−1,4 </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Viewing this as a right triangle, </a:t>
                </a:r>
                <a14:m>
                  <m:oMath xmlns:m="http://schemas.openxmlformats.org/officeDocument/2006/math">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pro</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j</m:t>
                        </m:r>
                      </m:e>
                      <m:sub>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sub>
                    </m:sSub>
                    <m:r>
                      <a:rPr lang="en-US" sz="2400">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13</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17</m:t>
                        </m:r>
                      </m:den>
                    </m:f>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nor</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m</m:t>
                        </m:r>
                      </m:e>
                      <m:sub>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sub>
                    </m:sSub>
                    <m:r>
                      <a:rPr lang="en-US" sz="2400">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18</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17</m:t>
                        </m:r>
                      </m:den>
                    </m:f>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−1,4 </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are the two legs of a right triangle, with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2,5</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being the hypotenuse.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AF0B184E-857C-655C-B5A7-1BEE9ACC7F11}"/>
                  </a:ext>
                </a:extLst>
              </p:cNvPr>
              <p:cNvSpPr txBox="1">
                <a:spLocks noRot="1" noChangeAspect="1" noMove="1" noResize="1" noEditPoints="1" noAdjustHandles="1" noChangeArrowheads="1" noChangeShapeType="1" noTextEdit="1"/>
              </p:cNvSpPr>
              <p:nvPr/>
            </p:nvSpPr>
            <p:spPr>
              <a:xfrm>
                <a:off x="247426" y="157503"/>
                <a:ext cx="11295529" cy="5917646"/>
              </a:xfrm>
              <a:prstGeom prst="rect">
                <a:avLst/>
              </a:prstGeom>
              <a:blipFill>
                <a:blip r:embed="rId2"/>
                <a:stretch>
                  <a:fillRect l="-863" t="-824" r="-809" b="-1236"/>
                </a:stretch>
              </a:blipFill>
            </p:spPr>
            <p:txBody>
              <a:bodyPr/>
              <a:lstStyle/>
              <a:p>
                <a:r>
                  <a:rPr lang="en-US">
                    <a:noFill/>
                  </a:rPr>
                  <a:t> </a:t>
                </a:r>
              </a:p>
            </p:txBody>
          </p:sp>
        </mc:Fallback>
      </mc:AlternateContent>
    </p:spTree>
    <p:extLst>
      <p:ext uri="{BB962C8B-B14F-4D97-AF65-F5344CB8AC3E}">
        <p14:creationId xmlns:p14="http://schemas.microsoft.com/office/powerpoint/2010/main" val="1817402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FBBC457D-757F-A371-92EA-BF177CC22AB4}"/>
                  </a:ext>
                </a:extLst>
              </p:cNvPr>
              <p:cNvSpPr txBox="1"/>
              <p:nvPr/>
            </p:nvSpPr>
            <p:spPr>
              <a:xfrm>
                <a:off x="443753" y="365396"/>
                <a:ext cx="11282082" cy="3234283"/>
              </a:xfrm>
              <a:prstGeom prst="rect">
                <a:avLst/>
              </a:prstGeom>
              <a:noFill/>
            </p:spPr>
            <p:txBody>
              <a:bodyPr wrap="square">
                <a:spAutoFit/>
              </a:bodyPr>
              <a:lstStyle/>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Example </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6</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Jimmy is standing at the point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𝐴</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=(1,2)</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wants to visit his friend who lives at the point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𝐵</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=(7,3)</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all units in miles. Jimmy starts walking in the direction given by</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If he continues to walk in this direction, he will miss point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𝐵</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Suppose Jimmy is allowed one right-angle turn. At what point should Jimmy make this right angle turn so that he arrives at point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𝐵</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algn="just">
                  <a:lnSpc>
                    <a:spcPct val="107000"/>
                  </a:lnSpc>
                  <a:spcBef>
                    <a:spcPts val="0"/>
                  </a:spcBef>
                  <a:spcAft>
                    <a:spcPts val="0"/>
                  </a:spcAft>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We sketch a diagram to get a sense of Jimmy’s location and direction of travel, as well as to see where his right-angle turn should be made.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FBBC457D-757F-A371-92EA-BF177CC22AB4}"/>
                  </a:ext>
                </a:extLst>
              </p:cNvPr>
              <p:cNvSpPr txBox="1">
                <a:spLocks noRot="1" noChangeAspect="1" noMove="1" noResize="1" noEditPoints="1" noAdjustHandles="1" noChangeArrowheads="1" noChangeShapeType="1" noTextEdit="1"/>
              </p:cNvSpPr>
              <p:nvPr/>
            </p:nvSpPr>
            <p:spPr>
              <a:xfrm>
                <a:off x="443753" y="365396"/>
                <a:ext cx="11282082" cy="3234283"/>
              </a:xfrm>
              <a:prstGeom prst="rect">
                <a:avLst/>
              </a:prstGeom>
              <a:blipFill>
                <a:blip r:embed="rId2"/>
                <a:stretch>
                  <a:fillRect l="-864" t="-1509" r="-810" b="-3396"/>
                </a:stretch>
              </a:blipFill>
            </p:spPr>
            <p:txBody>
              <a:bodyPr/>
              <a:lstStyle/>
              <a:p>
                <a:r>
                  <a:rPr lang="en-US">
                    <a:noFill/>
                  </a:rPr>
                  <a:t> </a:t>
                </a:r>
              </a:p>
            </p:txBody>
          </p:sp>
        </mc:Fallback>
      </mc:AlternateContent>
      <p:pic>
        <p:nvPicPr>
          <p:cNvPr id="4" name="Picture 3">
            <a:extLst>
              <a:ext uri="{FF2B5EF4-FFF2-40B4-BE49-F238E27FC236}">
                <a16:creationId xmlns:a16="http://schemas.microsoft.com/office/drawing/2014/main" id="{AA39BABF-6533-B1B2-8DD7-4A65BD65F50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40187" y="3825856"/>
            <a:ext cx="6511626" cy="2089552"/>
          </a:xfrm>
          <a:prstGeom prst="rect">
            <a:avLst/>
          </a:prstGeom>
          <a:noFill/>
          <a:ln>
            <a:noFill/>
          </a:ln>
        </p:spPr>
      </p:pic>
    </p:spTree>
    <p:extLst>
      <p:ext uri="{BB962C8B-B14F-4D97-AF65-F5344CB8AC3E}">
        <p14:creationId xmlns:p14="http://schemas.microsoft.com/office/powerpoint/2010/main" val="4274267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7D0C008C-3E46-2DC8-9668-1FCCCDBFD37E}"/>
                  </a:ext>
                </a:extLst>
              </p:cNvPr>
              <p:cNvSpPr txBox="1"/>
              <p:nvPr/>
            </p:nvSpPr>
            <p:spPr>
              <a:xfrm>
                <a:off x="443753" y="299629"/>
                <a:ext cx="11217535" cy="6061659"/>
              </a:xfrm>
              <a:prstGeom prst="rect">
                <a:avLst/>
              </a:prstGeom>
              <a:noFill/>
            </p:spPr>
            <p:txBody>
              <a:bodyPr wrap="square">
                <a:spAutoFit/>
              </a:bodyPr>
              <a:lstStyle/>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diagram suggests a right triangle, with the vector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𝐀𝐁</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6,1</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forming the hypotenuse, and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defining the direction of the adjacent leg (relative to Jimmy’s initial position). Thus, we find the projection of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AB</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onto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pro</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j</m:t>
                          </m:r>
                        </m:e>
                        <m:sub>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sub>
                      </m:sSub>
                      <m:r>
                        <a:rPr lang="en-US" sz="2400">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𝐀𝐁</m:t>
                      </m:r>
                      <m:r>
                        <m:rPr>
                          <m:aln/>
                        </m:rP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𝐀𝐁</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num>
                        <m:den>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den>
                      </m:f>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oMath>
                  </m:oMathPara>
                </a14:m>
                <a:endParaRPr lang="en-US" sz="2400" b="1" i="1"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r>
                        <m:rPr>
                          <m:aln/>
                        </m:rPr>
                        <a:rPr lang="en-US" sz="2400">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6,1</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d>
                        </m:num>
                        <m:den>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d>
                        </m:den>
                      </m:f>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d>
                    </m:oMath>
                  </m:oMathPara>
                </a14:m>
                <a:endParaRPr lang="en-US" sz="2400" i="1"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r>
                        <m:rPr>
                          <m:aln/>
                        </m:rP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6</m:t>
                              </m:r>
                            </m:e>
                          </m:d>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e>
                          </m:d>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e>
                          </m:d>
                        </m:num>
                        <m:den>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m:t>
                              </m:r>
                            </m:e>
                          </m:d>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e>
                          </m:d>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e>
                          </m:d>
                        </m:den>
                      </m:f>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d>
                    </m:oMath>
                  </m:oMathPara>
                </a14:m>
                <a:endParaRPr lang="en-US" sz="2400" i="1"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r>
                        <m:rPr>
                          <m:aln/>
                        </m:rP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25</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17</m:t>
                          </m:r>
                        </m:den>
                      </m:f>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7D0C008C-3E46-2DC8-9668-1FCCCDBFD37E}"/>
                  </a:ext>
                </a:extLst>
              </p:cNvPr>
              <p:cNvSpPr txBox="1">
                <a:spLocks noRot="1" noChangeAspect="1" noMove="1" noResize="1" noEditPoints="1" noAdjustHandles="1" noChangeArrowheads="1" noChangeShapeType="1" noTextEdit="1"/>
              </p:cNvSpPr>
              <p:nvPr/>
            </p:nvSpPr>
            <p:spPr>
              <a:xfrm>
                <a:off x="443753" y="299629"/>
                <a:ext cx="11217535" cy="6061659"/>
              </a:xfrm>
              <a:prstGeom prst="rect">
                <a:avLst/>
              </a:prstGeom>
              <a:blipFill>
                <a:blip r:embed="rId2"/>
                <a:stretch>
                  <a:fillRect l="-870" t="-804" r="-815"/>
                </a:stretch>
              </a:blipFill>
            </p:spPr>
            <p:txBody>
              <a:bodyPr/>
              <a:lstStyle/>
              <a:p>
                <a:r>
                  <a:rPr lang="en-US">
                    <a:noFill/>
                  </a:rPr>
                  <a:t> </a:t>
                </a:r>
              </a:p>
            </p:txBody>
          </p:sp>
        </mc:Fallback>
      </mc:AlternateContent>
    </p:spTree>
    <p:extLst>
      <p:ext uri="{BB962C8B-B14F-4D97-AF65-F5344CB8AC3E}">
        <p14:creationId xmlns:p14="http://schemas.microsoft.com/office/powerpoint/2010/main" val="2928308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564F60AC-EF96-B4E7-1636-AD02BE8B6DE9}"/>
                  </a:ext>
                </a:extLst>
              </p:cNvPr>
              <p:cNvSpPr txBox="1"/>
              <p:nvPr/>
            </p:nvSpPr>
            <p:spPr>
              <a:xfrm>
                <a:off x="605118" y="382076"/>
                <a:ext cx="11023898" cy="1743939"/>
              </a:xfrm>
              <a:prstGeom prst="rect">
                <a:avLst/>
              </a:prstGeom>
              <a:noFill/>
            </p:spPr>
            <p:txBody>
              <a:bodyPr wrap="square">
                <a:spAutoFit/>
              </a:bodyPr>
              <a:lstStyle/>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This vector, </a:t>
                </a:r>
                <a14:m>
                  <m:oMath xmlns:m="http://schemas.openxmlformats.org/officeDocument/2006/math">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25</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17</m:t>
                        </m:r>
                      </m:den>
                    </m:f>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100</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17</m:t>
                            </m:r>
                          </m:den>
                        </m:f>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25</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17</m:t>
                            </m:r>
                          </m:den>
                        </m:f>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can be placed so its foot is at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𝐴</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=(1,2)</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Thus, its head will be at </a:t>
                </a:r>
                <a14:m>
                  <m:oMath xmlns:m="http://schemas.openxmlformats.org/officeDocument/2006/math">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100</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17</m:t>
                            </m:r>
                          </m:den>
                        </m:f>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25</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17</m:t>
                            </m:r>
                          </m:den>
                        </m:f>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117</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17</m:t>
                            </m:r>
                          </m:den>
                        </m:f>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59</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17</m:t>
                            </m:r>
                          </m:den>
                        </m:f>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or about (6.88, 3.47), which agrees well with the diagram. This is where Jimmy should make his right-angle turn.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564F60AC-EF96-B4E7-1636-AD02BE8B6DE9}"/>
                  </a:ext>
                </a:extLst>
              </p:cNvPr>
              <p:cNvSpPr txBox="1">
                <a:spLocks noRot="1" noChangeAspect="1" noMove="1" noResize="1" noEditPoints="1" noAdjustHandles="1" noChangeArrowheads="1" noChangeShapeType="1" noTextEdit="1"/>
              </p:cNvSpPr>
              <p:nvPr/>
            </p:nvSpPr>
            <p:spPr>
              <a:xfrm>
                <a:off x="605118" y="382076"/>
                <a:ext cx="11023898" cy="1743939"/>
              </a:xfrm>
              <a:prstGeom prst="rect">
                <a:avLst/>
              </a:prstGeom>
              <a:blipFill>
                <a:blip r:embed="rId2"/>
                <a:stretch>
                  <a:fillRect l="-829" r="-829" b="-6643"/>
                </a:stretch>
              </a:blipFill>
            </p:spPr>
            <p:txBody>
              <a:bodyPr/>
              <a:lstStyle/>
              <a:p>
                <a:r>
                  <a:rPr lang="en-US">
                    <a:noFill/>
                  </a:rPr>
                  <a:t> </a:t>
                </a:r>
              </a:p>
            </p:txBody>
          </p:sp>
        </mc:Fallback>
      </mc:AlternateContent>
      <p:pic>
        <p:nvPicPr>
          <p:cNvPr id="4" name="Picture 3">
            <a:extLst>
              <a:ext uri="{FF2B5EF4-FFF2-40B4-BE49-F238E27FC236}">
                <a16:creationId xmlns:a16="http://schemas.microsoft.com/office/drawing/2014/main" id="{6F8261FC-B1FE-53D5-270E-D14FF9E85A2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27580" y="2126015"/>
            <a:ext cx="6987390" cy="2102840"/>
          </a:xfrm>
          <a:prstGeom prst="rect">
            <a:avLst/>
          </a:prstGeom>
          <a:noFill/>
          <a:ln>
            <a:noFill/>
          </a:ln>
        </p:spPr>
      </p:pic>
      <mc:AlternateContent xmlns:mc="http://schemas.openxmlformats.org/markup-compatibility/2006">
        <mc:Choice xmlns:a14="http://schemas.microsoft.com/office/drawing/2010/main" Requires="a14">
          <p:sp>
            <p:nvSpPr>
              <p:cNvPr id="6" name="TextBox 5">
                <a:extLst>
                  <a:ext uri="{FF2B5EF4-FFF2-40B4-BE49-F238E27FC236}">
                    <a16:creationId xmlns:a16="http://schemas.microsoft.com/office/drawing/2014/main" id="{4CC6666E-2E9D-0D3F-1774-D1FFF17D6A6E}"/>
                  </a:ext>
                </a:extLst>
              </p:cNvPr>
              <p:cNvSpPr txBox="1"/>
              <p:nvPr/>
            </p:nvSpPr>
            <p:spPr>
              <a:xfrm>
                <a:off x="458992" y="4365407"/>
                <a:ext cx="11274015" cy="2087623"/>
              </a:xfrm>
              <a:prstGeom prst="rect">
                <a:avLst/>
              </a:prstGeom>
              <a:noFill/>
            </p:spPr>
            <p:txBody>
              <a:bodyPr wrap="square">
                <a:spAutoFit/>
              </a:bodyPr>
              <a:lstStyle/>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Jimmy will walk a distance of </a:t>
                </a:r>
                <a14:m>
                  <m:oMath xmlns:m="http://schemas.openxmlformats.org/officeDocument/2006/math">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pro</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j</m:t>
                            </m:r>
                          </m:e>
                          <m:sub>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sub>
                        </m:sSub>
                        <m:r>
                          <a:rPr lang="en-US" sz="2400">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𝐀𝐁</m:t>
                        </m:r>
                      </m:e>
                    </m:d>
                    <m:r>
                      <a:rPr lang="en-US" sz="2400" b="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100</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17</m:t>
                                </m:r>
                              </m:den>
                            </m:f>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25</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17</m:t>
                                </m:r>
                              </m:den>
                            </m:f>
                          </m:e>
                        </m:d>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ad>
                      <m:radPr>
                        <m:degHide m:val="on"/>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radPr>
                      <m:deg/>
                      <m:e>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100</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17</m:t>
                                    </m:r>
                                  </m:den>
                                </m:f>
                              </m:e>
                            </m:d>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25</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17</m:t>
                                    </m:r>
                                  </m:den>
                                </m:f>
                              </m:e>
                            </m:d>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e>
                    </m:ra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or about 6.06 miles in the direction of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then walk </a:t>
                </a:r>
                <a14:m>
                  <m:oMath xmlns:m="http://schemas.openxmlformats.org/officeDocument/2006/math">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nor</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m</m:t>
                            </m:r>
                          </m:e>
                          <m:sub>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sub>
                        </m:sSub>
                        <m:r>
                          <a:rPr lang="en-US" sz="2400">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𝐀𝐁</m:t>
                        </m:r>
                      </m:e>
                    </m:d>
                    <m:r>
                      <a:rPr lang="en-US" sz="2400" b="1">
                        <a:effectLst/>
                        <a:latin typeface="Cambria Math" panose="02040503050406030204" pitchFamily="18" charset="0"/>
                        <a:ea typeface="Times New Roman" panose="02020603050405020304" pitchFamily="18" charset="0"/>
                        <a:cs typeface="Times New Roman" panose="02020603050405020304" pitchFamily="18" charset="0"/>
                      </a:rPr>
                      <m:t>=</m:t>
                    </m:r>
                    <m:rad>
                      <m:radPr>
                        <m:degHide m:val="on"/>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radPr>
                      <m:deg/>
                      <m:e>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7−</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117</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17</m:t>
                                    </m:r>
                                  </m:den>
                                </m:f>
                              </m:e>
                            </m:d>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59</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17</m:t>
                                    </m:r>
                                  </m:den>
                                </m:f>
                              </m:e>
                            </m:d>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e>
                    </m:ra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about 0.49 miles orthogonal to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6" name="TextBox 5">
                <a:extLst>
                  <a:ext uri="{FF2B5EF4-FFF2-40B4-BE49-F238E27FC236}">
                    <a16:creationId xmlns:a16="http://schemas.microsoft.com/office/drawing/2014/main" id="{4CC6666E-2E9D-0D3F-1774-D1FFF17D6A6E}"/>
                  </a:ext>
                </a:extLst>
              </p:cNvPr>
              <p:cNvSpPr txBox="1">
                <a:spLocks noRot="1" noChangeAspect="1" noMove="1" noResize="1" noEditPoints="1" noAdjustHandles="1" noChangeArrowheads="1" noChangeShapeType="1" noTextEdit="1"/>
              </p:cNvSpPr>
              <p:nvPr/>
            </p:nvSpPr>
            <p:spPr>
              <a:xfrm>
                <a:off x="458992" y="4365407"/>
                <a:ext cx="11274015" cy="2087623"/>
              </a:xfrm>
              <a:prstGeom prst="rect">
                <a:avLst/>
              </a:prstGeom>
              <a:blipFill>
                <a:blip r:embed="rId4"/>
                <a:stretch>
                  <a:fillRect l="-811" r="-811" b="-5248"/>
                </a:stretch>
              </a:blipFill>
            </p:spPr>
            <p:txBody>
              <a:bodyPr/>
              <a:lstStyle/>
              <a:p>
                <a:r>
                  <a:rPr lang="en-US">
                    <a:noFill/>
                  </a:rPr>
                  <a:t> </a:t>
                </a:r>
              </a:p>
            </p:txBody>
          </p:sp>
        </mc:Fallback>
      </mc:AlternateContent>
    </p:spTree>
    <p:extLst>
      <p:ext uri="{BB962C8B-B14F-4D97-AF65-F5344CB8AC3E}">
        <p14:creationId xmlns:p14="http://schemas.microsoft.com/office/powerpoint/2010/main" val="4199812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8745DEEA-76F0-AA9F-25A6-20AECF5FBA08}"/>
                  </a:ext>
                </a:extLst>
              </p:cNvPr>
              <p:cNvSpPr txBox="1"/>
              <p:nvPr/>
            </p:nvSpPr>
            <p:spPr>
              <a:xfrm>
                <a:off x="562087" y="272589"/>
                <a:ext cx="11282081" cy="6000489"/>
              </a:xfrm>
              <a:prstGeom prst="rect">
                <a:avLst/>
              </a:prstGeom>
              <a:noFill/>
            </p:spPr>
            <p:txBody>
              <a:bodyPr wrap="square">
                <a:spAutoFit/>
              </a:bodyPr>
              <a:lstStyle/>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The Dot Product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Let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m:t>
                            </m:r>
                          </m:sub>
                        </m:sSub>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m:t>
                            </m:r>
                          </m:sub>
                        </m:sSub>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be two vectors. The dot product of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written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defined in two ways: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marR="0" indent="-342900" algn="just">
                  <a:lnSpc>
                    <a:spcPct val="107000"/>
                  </a:lnSpc>
                  <a:spcBef>
                    <a:spcPts val="0"/>
                  </a:spcBef>
                  <a:spcAft>
                    <a:spcPts val="0"/>
                  </a:spcAft>
                  <a:buFont typeface="Arial" panose="020B0604020202020204" pitchFamily="34" charset="0"/>
                  <a:buChar char="•"/>
                </a:pP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e>
                    </m:d>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e>
                    </m:d>
                    <m:func>
                      <m:func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uncPr>
                      <m:fName>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cos</m:t>
                        </m:r>
                      </m:fName>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𝜃</m:t>
                        </m:r>
                      </m:e>
                    </m:func>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where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𝜃</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the angle formed when the feet of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oMath>
                </a14:m>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are placed together;</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marR="0" indent="-342900" algn="just">
                  <a:lnSpc>
                    <a:spcPct val="107000"/>
                  </a:lnSpc>
                  <a:spcBef>
                    <a:spcPts val="0"/>
                  </a:spcBef>
                  <a:spcAft>
                    <a:spcPts val="0"/>
                  </a:spcAft>
                  <a:buFont typeface="Arial" panose="020B0604020202020204" pitchFamily="34" charset="0"/>
                  <a:buChar char="•"/>
                </a:pPr>
                <a:endParaRPr lang="en-US" sz="2400" b="1" i="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indent="-342900" algn="just">
                  <a:lnSpc>
                    <a:spcPct val="107000"/>
                  </a:lnSpc>
                  <a:spcBef>
                    <a:spcPts val="0"/>
                  </a:spcBef>
                  <a:spcAft>
                    <a:spcPts val="0"/>
                  </a:spcAft>
                  <a:buFont typeface="Arial" panose="020B0604020202020204" pitchFamily="34" charset="0"/>
                  <a:buChar char="•"/>
                </a:pP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b>
                    </m:sSub>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m:t>
                        </m:r>
                      </m:sub>
                    </m:sSub>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m:t>
                        </m:r>
                      </m:sub>
                    </m:sSub>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dot product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oMath>
                </a14:m>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results in a scalar value.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two forms are equivalent and related to one another by the Law of Cosines. We often don’t know the angle between the two vectors, so we tend to use the second formula. However, we may use the first formula to find the angle between vectors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8745DEEA-76F0-AA9F-25A6-20AECF5FBA08}"/>
                  </a:ext>
                </a:extLst>
              </p:cNvPr>
              <p:cNvSpPr txBox="1">
                <a:spLocks noRot="1" noChangeAspect="1" noMove="1" noResize="1" noEditPoints="1" noAdjustHandles="1" noChangeArrowheads="1" noChangeShapeType="1" noTextEdit="1"/>
              </p:cNvSpPr>
              <p:nvPr/>
            </p:nvSpPr>
            <p:spPr>
              <a:xfrm>
                <a:off x="562087" y="272589"/>
                <a:ext cx="11282081" cy="6000489"/>
              </a:xfrm>
              <a:prstGeom prst="rect">
                <a:avLst/>
              </a:prstGeom>
              <a:blipFill>
                <a:blip r:embed="rId2"/>
                <a:stretch>
                  <a:fillRect l="-810" t="-813" r="-864" b="-1321"/>
                </a:stretch>
              </a:blipFill>
            </p:spPr>
            <p:txBody>
              <a:bodyPr/>
              <a:lstStyle/>
              <a:p>
                <a:r>
                  <a:rPr lang="en-US">
                    <a:noFill/>
                  </a:rPr>
                  <a:t> </a:t>
                </a:r>
              </a:p>
            </p:txBody>
          </p:sp>
        </mc:Fallback>
      </mc:AlternateContent>
    </p:spTree>
    <p:extLst>
      <p:ext uri="{BB962C8B-B14F-4D97-AF65-F5344CB8AC3E}">
        <p14:creationId xmlns:p14="http://schemas.microsoft.com/office/powerpoint/2010/main" val="2609489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3A11E32E-E354-AC2F-FD67-32B3C4587AAF}"/>
                  </a:ext>
                </a:extLst>
              </p:cNvPr>
              <p:cNvSpPr txBox="1"/>
              <p:nvPr/>
            </p:nvSpPr>
            <p:spPr>
              <a:xfrm>
                <a:off x="605118" y="451651"/>
                <a:ext cx="10980868" cy="5210144"/>
              </a:xfrm>
              <a:prstGeom prst="rect">
                <a:avLst/>
              </a:prstGeom>
              <a:noFill/>
            </p:spPr>
            <p:txBody>
              <a:bodyPr wrap="square">
                <a:spAutoFit/>
              </a:bodyPr>
              <a:lstStyle/>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Some common properties of the dot product are: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marR="0" indent="-342900" algn="just">
                  <a:lnSpc>
                    <a:spcPct val="107000"/>
                  </a:lnSpc>
                  <a:spcBef>
                    <a:spcPts val="0"/>
                  </a:spcBef>
                  <a:spcAft>
                    <a:spcPts val="0"/>
                  </a:spcAft>
                  <a:buFont typeface="Arial" panose="020B0604020202020204" pitchFamily="34" charset="0"/>
                  <a:buChar char="•"/>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Commutativity: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marR="0" indent="-342900" algn="just">
                  <a:lnSpc>
                    <a:spcPct val="107000"/>
                  </a:lnSpc>
                  <a:spcBef>
                    <a:spcPts val="0"/>
                  </a:spcBef>
                  <a:spcAft>
                    <a:spcPts val="0"/>
                  </a:spcAft>
                  <a:buFont typeface="Arial" panose="020B0604020202020204" pitchFamily="34" charset="0"/>
                  <a:buChar char="•"/>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indent="-342900" algn="just">
                  <a:lnSpc>
                    <a:spcPct val="107000"/>
                  </a:lnSpc>
                  <a:spcBef>
                    <a:spcPts val="0"/>
                  </a:spcBef>
                  <a:spcAft>
                    <a:spcPts val="0"/>
                  </a:spcAft>
                  <a:buFont typeface="Arial" panose="020B0604020202020204" pitchFamily="34" charset="0"/>
                  <a:buChar char="•"/>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Distributive property: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𝐰</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𝐰</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marR="0" indent="-342900" algn="just">
                  <a:lnSpc>
                    <a:spcPct val="107000"/>
                  </a:lnSpc>
                  <a:spcBef>
                    <a:spcPts val="0"/>
                  </a:spcBef>
                  <a:spcAft>
                    <a:spcPts val="0"/>
                  </a:spcAft>
                  <a:buFont typeface="Arial" panose="020B0604020202020204" pitchFamily="34" charset="0"/>
                  <a:buChar char="•"/>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indent="-342900" algn="just">
                  <a:lnSpc>
                    <a:spcPct val="107000"/>
                  </a:lnSpc>
                  <a:spcBef>
                    <a:spcPts val="0"/>
                  </a:spcBef>
                  <a:spcAft>
                    <a:spcPts val="0"/>
                  </a:spcAft>
                  <a:buFont typeface="Arial" panose="020B0604020202020204" pitchFamily="34" charset="0"/>
                  <a:buChar char="•"/>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Scalars can be combined by multiplication: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𝑑</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𝑐𝑑</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d>
                      <m:d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marR="0" indent="-342900" algn="just">
                  <a:lnSpc>
                    <a:spcPct val="107000"/>
                  </a:lnSpc>
                  <a:spcBef>
                    <a:spcPts val="0"/>
                  </a:spcBef>
                  <a:spcAft>
                    <a:spcPts val="0"/>
                  </a:spcAft>
                  <a:buFont typeface="Arial" panose="020B0604020202020204" pitchFamily="34" charset="0"/>
                  <a:buChar char="•"/>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indent="-342900" algn="just">
                  <a:lnSpc>
                    <a:spcPct val="107000"/>
                  </a:lnSpc>
                  <a:spcBef>
                    <a:spcPts val="0"/>
                  </a:spcBef>
                  <a:spcAft>
                    <a:spcPts val="0"/>
                  </a:spcAft>
                  <a:buFont typeface="Arial" panose="020B0604020202020204" pitchFamily="34" charset="0"/>
                  <a:buChar char="•"/>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Relation to magnitude: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e>
                        </m:d>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marR="0" indent="-342900" algn="just">
                  <a:lnSpc>
                    <a:spcPct val="107000"/>
                  </a:lnSpc>
                  <a:spcBef>
                    <a:spcPts val="0"/>
                  </a:spcBef>
                  <a:spcAft>
                    <a:spcPts val="0"/>
                  </a:spcAft>
                  <a:buFont typeface="Arial" panose="020B0604020202020204" pitchFamily="34" charset="0"/>
                  <a:buChar char="•"/>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R="0" algn="just">
                  <a:lnSpc>
                    <a:spcPct val="107000"/>
                  </a:lnSpc>
                  <a:spcBef>
                    <a:spcPts val="0"/>
                  </a:spcBef>
                  <a:spcAft>
                    <a:spcPts val="0"/>
                  </a:spcAf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R="0" algn="just">
                  <a:lnSpc>
                    <a:spcPct val="107000"/>
                  </a:lnSpc>
                  <a:spcBef>
                    <a:spcPts val="0"/>
                  </a:spcBef>
                  <a:spcAft>
                    <a:spcPts val="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For details on the derivation of the Dot Product formulas using the Law of Cosines, please see </a:t>
                </a:r>
                <a:r>
                  <a:rPr lang="en-US" sz="2400" dirty="0">
                    <a:latin typeface="Times New Roman" panose="02020603050405020304" pitchFamily="18" charset="0"/>
                    <a:ea typeface="Calibri" panose="020F0502020204030204" pitchFamily="34" charset="0"/>
                    <a:cs typeface="Times New Roman" panose="02020603050405020304" pitchFamily="18" charset="0"/>
                    <a:hlinkClick r:id="rId2"/>
                  </a:rPr>
                  <a:t>https://www.surgent.net/math/mat267/dotproduct.pdf</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3A11E32E-E354-AC2F-FD67-32B3C4587AAF}"/>
                  </a:ext>
                </a:extLst>
              </p:cNvPr>
              <p:cNvSpPr txBox="1">
                <a:spLocks noRot="1" noChangeAspect="1" noMove="1" noResize="1" noEditPoints="1" noAdjustHandles="1" noChangeArrowheads="1" noChangeShapeType="1" noTextEdit="1"/>
              </p:cNvSpPr>
              <p:nvPr/>
            </p:nvSpPr>
            <p:spPr>
              <a:xfrm>
                <a:off x="605118" y="451651"/>
                <a:ext cx="10980868" cy="5210144"/>
              </a:xfrm>
              <a:prstGeom prst="rect">
                <a:avLst/>
              </a:prstGeom>
              <a:blipFill>
                <a:blip r:embed="rId3"/>
                <a:stretch>
                  <a:fillRect l="-832" t="-936" r="-832" b="-1637"/>
                </a:stretch>
              </a:blipFill>
            </p:spPr>
            <p:txBody>
              <a:bodyPr/>
              <a:lstStyle/>
              <a:p>
                <a:r>
                  <a:rPr lang="en-US">
                    <a:noFill/>
                  </a:rPr>
                  <a:t> </a:t>
                </a:r>
              </a:p>
            </p:txBody>
          </p:sp>
        </mc:Fallback>
      </mc:AlternateContent>
    </p:spTree>
    <p:extLst>
      <p:ext uri="{BB962C8B-B14F-4D97-AF65-F5344CB8AC3E}">
        <p14:creationId xmlns:p14="http://schemas.microsoft.com/office/powerpoint/2010/main" val="4156076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B64193E1-E2DC-386F-E148-444A25D36B2F}"/>
                  </a:ext>
                </a:extLst>
              </p:cNvPr>
              <p:cNvSpPr txBox="1"/>
              <p:nvPr/>
            </p:nvSpPr>
            <p:spPr>
              <a:xfrm>
                <a:off x="476026" y="326391"/>
                <a:ext cx="11346627" cy="3842334"/>
              </a:xfrm>
              <a:prstGeom prst="rect">
                <a:avLst/>
              </a:prstGeom>
              <a:noFill/>
            </p:spPr>
            <p:txBody>
              <a:bodyPr wrap="square">
                <a:spAutoFit/>
              </a:bodyPr>
              <a:lstStyle/>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most useful feature of the dot product is its sign: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285750" marR="0" indent="-285750" algn="just">
                  <a:lnSpc>
                    <a:spcPct val="107000"/>
                  </a:lnSpc>
                  <a:spcBef>
                    <a:spcPts val="0"/>
                  </a:spcBef>
                  <a:spcAft>
                    <a:spcPts val="0"/>
                  </a:spcAft>
                  <a:buFont typeface="Arial" panose="020B0604020202020204" pitchFamily="34" charset="0"/>
                  <a:buChar char="•"/>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If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&gt;0</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then the angle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𝜃</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between vectors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acute </a:t>
                </a:r>
                <a14:m>
                  <m:oMath xmlns:m="http://schemas.openxmlformats.org/officeDocument/2006/math">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0&lt;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𝜃</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&lt;</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𝜋</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den>
                        </m:f>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285750" marR="0" indent="-285750" algn="just">
                  <a:lnSpc>
                    <a:spcPct val="107000"/>
                  </a:lnSpc>
                  <a:spcBef>
                    <a:spcPts val="0"/>
                  </a:spcBef>
                  <a:spcAft>
                    <a:spcPts val="0"/>
                  </a:spcAft>
                  <a:buFont typeface="Arial" panose="020B0604020202020204" pitchFamily="34" charset="0"/>
                  <a:buChar char="•"/>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marR="0" indent="-285750" algn="just">
                  <a:lnSpc>
                    <a:spcPct val="107000"/>
                  </a:lnSpc>
                  <a:spcBef>
                    <a:spcPts val="0"/>
                  </a:spcBef>
                  <a:spcAft>
                    <a:spcPts val="0"/>
                  </a:spcAft>
                  <a:buFont typeface="Arial" panose="020B0604020202020204" pitchFamily="34" charset="0"/>
                  <a:buChar char="•"/>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If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&lt;0</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then the angle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𝜃</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between vectors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obtuse </a:t>
                </a:r>
                <a14:m>
                  <m:oMath xmlns:m="http://schemas.openxmlformats.org/officeDocument/2006/math">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𝜋</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den>
                        </m:f>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&lt;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𝜃</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&lt;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𝜋</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285750" marR="0" indent="-285750" algn="just">
                  <a:lnSpc>
                    <a:spcPct val="107000"/>
                  </a:lnSpc>
                  <a:spcBef>
                    <a:spcPts val="0"/>
                  </a:spcBef>
                  <a:spcAft>
                    <a:spcPts val="0"/>
                  </a:spcAft>
                  <a:buFont typeface="Arial" panose="020B0604020202020204" pitchFamily="34" charset="0"/>
                  <a:buChar char="•"/>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gn="just">
                  <a:lnSpc>
                    <a:spcPct val="107000"/>
                  </a:lnSpc>
                  <a:spcBef>
                    <a:spcPts val="0"/>
                  </a:spcBef>
                  <a:spcAft>
                    <a:spcPts val="0"/>
                  </a:spcAft>
                  <a:buFont typeface="Arial" panose="020B0604020202020204" pitchFamily="34" charset="0"/>
                  <a:buChar char="•"/>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If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=0</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(assuming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are non-zero vectors), then the angle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𝜃</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between vectors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right </a:t>
                </a:r>
                <a14:m>
                  <m:oMath xmlns:m="http://schemas.openxmlformats.org/officeDocument/2006/math">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𝜃</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𝜋</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den>
                        </m:f>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the two vectors are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orthogonal</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to one another.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B64193E1-E2DC-386F-E148-444A25D36B2F}"/>
                  </a:ext>
                </a:extLst>
              </p:cNvPr>
              <p:cNvSpPr txBox="1">
                <a:spLocks noRot="1" noChangeAspect="1" noMove="1" noResize="1" noEditPoints="1" noAdjustHandles="1" noChangeArrowheads="1" noChangeShapeType="1" noTextEdit="1"/>
              </p:cNvSpPr>
              <p:nvPr/>
            </p:nvSpPr>
            <p:spPr>
              <a:xfrm>
                <a:off x="476026" y="326391"/>
                <a:ext cx="11346627" cy="3842334"/>
              </a:xfrm>
              <a:prstGeom prst="rect">
                <a:avLst/>
              </a:prstGeom>
              <a:blipFill>
                <a:blip r:embed="rId2"/>
                <a:stretch>
                  <a:fillRect l="-806" t="-1270" r="-860" b="-31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963C714B-B4CD-5725-B7D4-DB212BCDF102}"/>
                  </a:ext>
                </a:extLst>
              </p:cNvPr>
              <p:cNvSpPr txBox="1"/>
              <p:nvPr/>
            </p:nvSpPr>
            <p:spPr>
              <a:xfrm>
                <a:off x="476026" y="4588302"/>
                <a:ext cx="10980868" cy="1064009"/>
              </a:xfrm>
              <a:prstGeom prst="rect">
                <a:avLst/>
              </a:prstGeom>
              <a:noFill/>
            </p:spPr>
            <p:txBody>
              <a:bodyPr wrap="square">
                <a:spAutoFit/>
              </a:bodyPr>
              <a:lstStyle/>
              <a:p>
                <a:pPr marL="0" marR="0" algn="just">
                  <a:lnSpc>
                    <a:spcPct val="107000"/>
                  </a:lnSpc>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 aware of notation. The dot product is defined between two vectors and is always written with the dot </a:t>
                </a:r>
                <a14:m>
                  <m:oMath xmlns:m="http://schemas.openxmlformats.org/officeDocument/2006/math">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m:t>
                        </m:r>
                      </m:e>
                    </m:d>
                  </m:oMath>
                </a14:m>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symbol. Traditional scalar multiplication is written without the dot symbol. Thus, statements like </a:t>
                </a:r>
                <a14:m>
                  <m:oMath xmlns:m="http://schemas.openxmlformats.org/officeDocument/2006/math">
                    <m:r>
                      <a:rPr lang="en-US" sz="2000" b="1" i="1">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000" i="1">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b="1" i="1">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𝐯</m:t>
                    </m:r>
                  </m:oMath>
                </a14:m>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are well defined, while statements like </a:t>
                </a:r>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uv</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sz="2000" i="1">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2000" i="1">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b="1" i="1">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𝐮</m:t>
                    </m:r>
                  </m:oMath>
                </a14:m>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are not defined.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5" name="TextBox 4">
                <a:extLst>
                  <a:ext uri="{FF2B5EF4-FFF2-40B4-BE49-F238E27FC236}">
                    <a16:creationId xmlns:a16="http://schemas.microsoft.com/office/drawing/2014/main" id="{963C714B-B4CD-5725-B7D4-DB212BCDF102}"/>
                  </a:ext>
                </a:extLst>
              </p:cNvPr>
              <p:cNvSpPr txBox="1">
                <a:spLocks noRot="1" noChangeAspect="1" noMove="1" noResize="1" noEditPoints="1" noAdjustHandles="1" noChangeArrowheads="1" noChangeShapeType="1" noTextEdit="1"/>
              </p:cNvSpPr>
              <p:nvPr/>
            </p:nvSpPr>
            <p:spPr>
              <a:xfrm>
                <a:off x="476026" y="4588302"/>
                <a:ext cx="10980868" cy="1064009"/>
              </a:xfrm>
              <a:prstGeom prst="rect">
                <a:avLst/>
              </a:prstGeom>
              <a:blipFill>
                <a:blip r:embed="rId3"/>
                <a:stretch>
                  <a:fillRect l="-555" t="-3448" r="-611" b="-9195"/>
                </a:stretch>
              </a:blipFill>
            </p:spPr>
            <p:txBody>
              <a:bodyPr/>
              <a:lstStyle/>
              <a:p>
                <a:r>
                  <a:rPr lang="en-US">
                    <a:noFill/>
                  </a:rPr>
                  <a:t> </a:t>
                </a:r>
              </a:p>
            </p:txBody>
          </p:sp>
        </mc:Fallback>
      </mc:AlternateContent>
      <p:sp>
        <p:nvSpPr>
          <p:cNvPr id="6" name="Rectangle 5">
            <a:extLst>
              <a:ext uri="{FF2B5EF4-FFF2-40B4-BE49-F238E27FC236}">
                <a16:creationId xmlns:a16="http://schemas.microsoft.com/office/drawing/2014/main" id="{7360D7A8-C399-11AD-4D6F-96B205506042}"/>
              </a:ext>
            </a:extLst>
          </p:cNvPr>
          <p:cNvSpPr/>
          <p:nvPr/>
        </p:nvSpPr>
        <p:spPr>
          <a:xfrm>
            <a:off x="476026" y="4588302"/>
            <a:ext cx="10980868" cy="1064009"/>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6218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DCC900BF-07C0-1AC4-989B-EE794E34A4A9}"/>
                  </a:ext>
                </a:extLst>
              </p:cNvPr>
              <p:cNvSpPr txBox="1"/>
              <p:nvPr/>
            </p:nvSpPr>
            <p:spPr>
              <a:xfrm>
                <a:off x="508298" y="254767"/>
                <a:ext cx="11325113" cy="6117509"/>
              </a:xfrm>
              <a:prstGeom prst="rect">
                <a:avLst/>
              </a:prstGeom>
              <a:noFill/>
            </p:spPr>
            <p:txBody>
              <a:bodyPr wrap="square">
                <a:spAutoFit/>
              </a:bodyPr>
              <a:lstStyle/>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Example 1:</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Let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1,−2,−5</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3,4,−2</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Find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the angle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𝜃</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between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R="0" lvl="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We use the second definition of the dot product: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e>
                      </m:d>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e>
                      </m:d>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−5</m:t>
                          </m:r>
                        </m:e>
                      </m:d>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=3−8+10=5.</m:t>
                      </m:r>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Since the dot product is positive, we know that the angle between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oMath>
                </a14:m>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is acute.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07000"/>
                  </a:lnSpc>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We use the first definition of the dot product, solving for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𝜃</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𝜃</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func>
                        <m:func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uncPr>
                        <m:fName>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cos</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p>
                          </m:sSup>
                        </m:fName>
                        <m:e>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num>
                                <m:den>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e>
                                  </m:d>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e>
                                  </m:d>
                                </m:den>
                              </m:f>
                            </m:e>
                          </m:d>
                        </m:e>
                      </m:func>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func>
                        <m:func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uncPr>
                        <m:fName>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cos</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p>
                          </m:sSup>
                        </m:fName>
                        <m:e>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5</m:t>
                                  </m:r>
                                </m:num>
                                <m:den>
                                  <m:rad>
                                    <m:radPr>
                                      <m:degHide m:val="on"/>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radPr>
                                    <m:deg/>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30</m:t>
                                      </m:r>
                                    </m:e>
                                  </m:rad>
                                  <m:rad>
                                    <m:radPr>
                                      <m:degHide m:val="on"/>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radPr>
                                    <m:deg/>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29</m:t>
                                      </m:r>
                                    </m:e>
                                  </m:rad>
                                </m:den>
                              </m:f>
                            </m:e>
                          </m:d>
                        </m:e>
                      </m:func>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≈1.4 </m:t>
                      </m:r>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radians</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or</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80.34 </m:t>
                      </m:r>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degrees</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DCC900BF-07C0-1AC4-989B-EE794E34A4A9}"/>
                  </a:ext>
                </a:extLst>
              </p:cNvPr>
              <p:cNvSpPr txBox="1">
                <a:spLocks noRot="1" noChangeAspect="1" noMove="1" noResize="1" noEditPoints="1" noAdjustHandles="1" noChangeArrowheads="1" noChangeShapeType="1" noTextEdit="1"/>
              </p:cNvSpPr>
              <p:nvPr/>
            </p:nvSpPr>
            <p:spPr>
              <a:xfrm>
                <a:off x="508298" y="254767"/>
                <a:ext cx="11325113" cy="6117509"/>
              </a:xfrm>
              <a:prstGeom prst="rect">
                <a:avLst/>
              </a:prstGeom>
              <a:blipFill>
                <a:blip r:embed="rId2"/>
                <a:stretch>
                  <a:fillRect l="-807" t="-798"/>
                </a:stretch>
              </a:blipFill>
            </p:spPr>
            <p:txBody>
              <a:bodyPr/>
              <a:lstStyle/>
              <a:p>
                <a:r>
                  <a:rPr lang="en-US">
                    <a:noFill/>
                  </a:rPr>
                  <a:t> </a:t>
                </a:r>
              </a:p>
            </p:txBody>
          </p:sp>
        </mc:Fallback>
      </mc:AlternateContent>
    </p:spTree>
    <p:extLst>
      <p:ext uri="{BB962C8B-B14F-4D97-AF65-F5344CB8AC3E}">
        <p14:creationId xmlns:p14="http://schemas.microsoft.com/office/powerpoint/2010/main" val="2691680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6F129210-33B2-3BC3-0EC2-2DDADE7B3AD3}"/>
                  </a:ext>
                </a:extLst>
              </p:cNvPr>
              <p:cNvSpPr txBox="1"/>
              <p:nvPr/>
            </p:nvSpPr>
            <p:spPr>
              <a:xfrm>
                <a:off x="669663" y="452828"/>
                <a:ext cx="11002383" cy="6000489"/>
              </a:xfrm>
              <a:prstGeom prst="rect">
                <a:avLst/>
              </a:prstGeom>
              <a:noFill/>
            </p:spPr>
            <p:txBody>
              <a:bodyPr wrap="square">
                <a:spAutoFit/>
              </a:bodyPr>
              <a:lstStyle/>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Example </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2</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Let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8,2,3</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𝑘</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,6</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Find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k</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so that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are orthogonal.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Since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are orthogonal, their dot product is 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m:rPr>
                          <m:aln/>
                        </m:rPr>
                        <a:rPr lang="en-US" sz="24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0</m:t>
                      </m:r>
                    </m:oMath>
                  </m:oMathPara>
                </a14:m>
                <a:endParaRPr lang="en-US" sz="2400"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br>
                  <a:rPr lang="en-US" sz="2400" dirty="0">
                    <a:effectLst/>
                    <a:latin typeface="Cambria Math" panose="02040503050406030204" pitchFamily="18" charset="0"/>
                    <a:ea typeface="Times New Roman" panose="02020603050405020304" pitchFamily="18" charset="0"/>
                    <a:cs typeface="Times New Roman" panose="02020603050405020304" pitchFamily="18" charset="0"/>
                  </a:rPr>
                </a:br>
                <a14:m>
                  <m:oMathPara xmlns:m="http://schemas.openxmlformats.org/officeDocument/2006/math">
                    <m:oMathParaPr>
                      <m:jc m:val="centerGroup"/>
                    </m:oMathParaPr>
                    <m:oMath xmlns:m="http://schemas.openxmlformats.org/officeDocument/2006/math">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a:effectLst/>
                              <a:latin typeface="Cambria Math" panose="02040503050406030204" pitchFamily="18" charset="0"/>
                              <a:ea typeface="Times New Roman" panose="02020603050405020304" pitchFamily="18" charset="0"/>
                              <a:cs typeface="Times New Roman" panose="02020603050405020304" pitchFamily="18" charset="0"/>
                            </a:rPr>
                            <m:t>8</m:t>
                          </m:r>
                        </m:e>
                      </m:d>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3</m:t>
                          </m:r>
                        </m:e>
                      </m:d>
                      <m:r>
                        <a:rPr lang="en-US" sz="2400">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a:effectLst/>
                              <a:latin typeface="Cambria Math" panose="02040503050406030204" pitchFamily="18" charset="0"/>
                              <a:ea typeface="Times New Roman" panose="02020603050405020304" pitchFamily="18" charset="0"/>
                              <a:cs typeface="Times New Roman" panose="02020603050405020304" pitchFamily="18" charset="0"/>
                            </a:rPr>
                            <m:t>2</m:t>
                          </m:r>
                        </m:e>
                      </m:d>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𝑘</m:t>
                          </m:r>
                        </m:e>
                      </m:d>
                      <m:r>
                        <a:rPr lang="en-US" sz="2400">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a:effectLst/>
                              <a:latin typeface="Cambria Math" panose="02040503050406030204" pitchFamily="18" charset="0"/>
                              <a:ea typeface="Times New Roman" panose="02020603050405020304" pitchFamily="18" charset="0"/>
                              <a:cs typeface="Times New Roman" panose="02020603050405020304" pitchFamily="18" charset="0"/>
                            </a:rPr>
                            <m:t>3</m:t>
                          </m:r>
                        </m:e>
                      </m:d>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a:effectLst/>
                              <a:latin typeface="Cambria Math" panose="02040503050406030204" pitchFamily="18" charset="0"/>
                              <a:ea typeface="Times New Roman" panose="02020603050405020304" pitchFamily="18" charset="0"/>
                              <a:cs typeface="Times New Roman" panose="02020603050405020304" pitchFamily="18" charset="0"/>
                            </a:rPr>
                            <m:t>6</m:t>
                          </m:r>
                        </m:e>
                      </m:d>
                      <m:r>
                        <m:rPr>
                          <m:aln/>
                        </m:rPr>
                        <a:rPr lang="en-US" sz="24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0</m:t>
                      </m:r>
                    </m:oMath>
                  </m:oMathPara>
                </a14:m>
                <a:endParaRPr lang="en-US" sz="2400"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br>
                  <a:rPr lang="en-US" sz="2400" dirty="0">
                    <a:effectLst/>
                    <a:latin typeface="Cambria Math" panose="02040503050406030204" pitchFamily="18" charset="0"/>
                    <a:ea typeface="Times New Roman" panose="02020603050405020304" pitchFamily="18" charset="0"/>
                    <a:cs typeface="Times New Roman" panose="02020603050405020304" pitchFamily="18" charset="0"/>
                  </a:rPr>
                </a:br>
                <a14:m>
                  <m:oMathPara xmlns:m="http://schemas.openxmlformats.org/officeDocument/2006/math">
                    <m:oMathParaPr>
                      <m:jc m:val="centerGroup"/>
                    </m:oMathParaPr>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−24+2</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𝑘</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+18=0</m:t>
                      </m:r>
                    </m:oMath>
                  </m:oMathPara>
                </a14:m>
                <a:endParaRPr lang="en-US" sz="2400" i="1"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br>
                  <a:rPr lang="en-US" sz="2400" i="1" dirty="0">
                    <a:effectLst/>
                    <a:latin typeface="Cambria Math" panose="02040503050406030204" pitchFamily="18" charset="0"/>
                    <a:ea typeface="Times New Roman" panose="02020603050405020304" pitchFamily="18" charset="0"/>
                    <a:cs typeface="Times New Roman" panose="02020603050405020304" pitchFamily="18" charset="0"/>
                  </a:rPr>
                </a:br>
                <a14:m>
                  <m:oMathPara xmlns:m="http://schemas.openxmlformats.org/officeDocument/2006/math">
                    <m:oMathParaPr>
                      <m:jc m:val="centerGroup"/>
                    </m:oMathParaPr>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𝑘</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−6=0</m:t>
                      </m:r>
                    </m:oMath>
                  </m:oMathPara>
                </a14:m>
                <a:endParaRPr lang="en-US" sz="2400" i="1"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br>
                  <a:rPr lang="en-US" sz="2400" i="1" dirty="0">
                    <a:effectLst/>
                    <a:latin typeface="Cambria Math" panose="02040503050406030204" pitchFamily="18" charset="0"/>
                    <a:ea typeface="Times New Roman" panose="02020603050405020304" pitchFamily="18" charset="0"/>
                    <a:cs typeface="Times New Roman" panose="02020603050405020304" pitchFamily="18" charset="0"/>
                  </a:rPr>
                </a:br>
                <a14:m>
                  <m:oMathPara xmlns:m="http://schemas.openxmlformats.org/officeDocument/2006/math">
                    <m:oMathParaPr>
                      <m:jc m:val="centerGroup"/>
                    </m:oMathParaPr>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𝑘</m:t>
                      </m:r>
                      <m:r>
                        <m:rPr>
                          <m:aln/>
                        </m:rP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3 .</m:t>
                      </m:r>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Thus, the vectors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8,2,3</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−3,3,6</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are orthogonal.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6F129210-33B2-3BC3-0EC2-2DDADE7B3AD3}"/>
                  </a:ext>
                </a:extLst>
              </p:cNvPr>
              <p:cNvSpPr txBox="1">
                <a:spLocks noRot="1" noChangeAspect="1" noMove="1" noResize="1" noEditPoints="1" noAdjustHandles="1" noChangeArrowheads="1" noChangeShapeType="1" noTextEdit="1"/>
              </p:cNvSpPr>
              <p:nvPr/>
            </p:nvSpPr>
            <p:spPr>
              <a:xfrm>
                <a:off x="669663" y="452828"/>
                <a:ext cx="11002383" cy="6000489"/>
              </a:xfrm>
              <a:prstGeom prst="rect">
                <a:avLst/>
              </a:prstGeom>
              <a:blipFill>
                <a:blip r:embed="rId2"/>
                <a:stretch>
                  <a:fillRect l="-886" t="-812" b="-1218"/>
                </a:stretch>
              </a:blipFill>
            </p:spPr>
            <p:txBody>
              <a:bodyPr/>
              <a:lstStyle/>
              <a:p>
                <a:r>
                  <a:rPr lang="en-US">
                    <a:noFill/>
                  </a:rPr>
                  <a:t> </a:t>
                </a:r>
              </a:p>
            </p:txBody>
          </p:sp>
        </mc:Fallback>
      </mc:AlternateContent>
    </p:spTree>
    <p:extLst>
      <p:ext uri="{BB962C8B-B14F-4D97-AF65-F5344CB8AC3E}">
        <p14:creationId xmlns:p14="http://schemas.microsoft.com/office/powerpoint/2010/main" val="255364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5366A56A-ED63-6264-FB34-CFEE3A62AFF7}"/>
                  </a:ext>
                </a:extLst>
              </p:cNvPr>
              <p:cNvSpPr txBox="1"/>
              <p:nvPr/>
            </p:nvSpPr>
            <p:spPr>
              <a:xfrm>
                <a:off x="422239" y="403769"/>
                <a:ext cx="11142232" cy="1257845"/>
              </a:xfrm>
              <a:prstGeom prst="rect">
                <a:avLst/>
              </a:prstGeom>
              <a:noFill/>
            </p:spPr>
            <p:txBody>
              <a:bodyPr wrap="square">
                <a:spAutoFit/>
              </a:bodyPr>
              <a:lstStyle/>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Example </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3</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Suppose vector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has magnitude 6. What is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Use the relationship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e>
                        </m:d>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Since </a:t>
                </a:r>
                <a14:m>
                  <m:oMath xmlns:m="http://schemas.openxmlformats.org/officeDocument/2006/math">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=6</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then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a:effectLst/>
                            <a:latin typeface="Cambria Math" panose="02040503050406030204" pitchFamily="18" charset="0"/>
                            <a:ea typeface="Times New Roman" panose="02020603050405020304" pitchFamily="18" charset="0"/>
                            <a:cs typeface="Times New Roman" panose="02020603050405020304" pitchFamily="18" charset="0"/>
                          </a:rPr>
                          <m:t>6</m:t>
                        </m:r>
                      </m:e>
                      <m:sup>
                        <m:r>
                          <a:rPr lang="en-US" sz="2400">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US" sz="2400">
                        <a:effectLst/>
                        <a:latin typeface="Cambria Math" panose="02040503050406030204" pitchFamily="18" charset="0"/>
                        <a:ea typeface="Times New Roman" panose="02020603050405020304" pitchFamily="18" charset="0"/>
                        <a:cs typeface="Times New Roman" panose="02020603050405020304" pitchFamily="18" charset="0"/>
                      </a:rPr>
                      <m:t>=36</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5366A56A-ED63-6264-FB34-CFEE3A62AFF7}"/>
                  </a:ext>
                </a:extLst>
              </p:cNvPr>
              <p:cNvSpPr txBox="1">
                <a:spLocks noRot="1" noChangeAspect="1" noMove="1" noResize="1" noEditPoints="1" noAdjustHandles="1" noChangeArrowheads="1" noChangeShapeType="1" noTextEdit="1"/>
              </p:cNvSpPr>
              <p:nvPr/>
            </p:nvSpPr>
            <p:spPr>
              <a:xfrm>
                <a:off x="422239" y="403769"/>
                <a:ext cx="11142232" cy="1257845"/>
              </a:xfrm>
              <a:prstGeom prst="rect">
                <a:avLst/>
              </a:prstGeom>
              <a:blipFill>
                <a:blip r:embed="rId2"/>
                <a:stretch>
                  <a:fillRect l="-821" t="-3865" b="-9662"/>
                </a:stretch>
              </a:blipFill>
            </p:spPr>
            <p:txBody>
              <a:bodyPr/>
              <a:lstStyle/>
              <a:p>
                <a:r>
                  <a:rPr lang="en-US">
                    <a:noFill/>
                  </a:rPr>
                  <a:t> </a:t>
                </a:r>
              </a:p>
            </p:txBody>
          </p:sp>
        </mc:Fallback>
      </mc:AlternateContent>
      <p:pic>
        <p:nvPicPr>
          <p:cNvPr id="5" name="Picture 4">
            <a:extLst>
              <a:ext uri="{FF2B5EF4-FFF2-40B4-BE49-F238E27FC236}">
                <a16:creationId xmlns:a16="http://schemas.microsoft.com/office/drawing/2014/main" id="{D57B9359-D952-43E0-CD14-665FC3576C94}"/>
              </a:ext>
            </a:extLst>
          </p:cNvPr>
          <p:cNvPicPr>
            <a:picLocks noChangeAspect="1"/>
          </p:cNvPicPr>
          <p:nvPr/>
        </p:nvPicPr>
        <p:blipFill>
          <a:blip r:embed="rId3"/>
          <a:stretch>
            <a:fillRect/>
          </a:stretch>
        </p:blipFill>
        <p:spPr>
          <a:xfrm>
            <a:off x="2716910" y="1894515"/>
            <a:ext cx="6599211" cy="4378444"/>
          </a:xfrm>
          <a:prstGeom prst="rect">
            <a:avLst/>
          </a:prstGeom>
        </p:spPr>
      </p:pic>
    </p:spTree>
    <p:extLst>
      <p:ext uri="{BB962C8B-B14F-4D97-AF65-F5344CB8AC3E}">
        <p14:creationId xmlns:p14="http://schemas.microsoft.com/office/powerpoint/2010/main" val="518734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76C8F02C-D94F-CE2A-295F-72CAA66C8527}"/>
                  </a:ext>
                </a:extLst>
              </p:cNvPr>
              <p:cNvSpPr txBox="1"/>
              <p:nvPr/>
            </p:nvSpPr>
            <p:spPr>
              <a:xfrm>
                <a:off x="669663" y="463316"/>
                <a:ext cx="10765715" cy="2747099"/>
              </a:xfrm>
              <a:prstGeom prst="rect">
                <a:avLst/>
              </a:prstGeom>
              <a:noFill/>
            </p:spPr>
            <p:txBody>
              <a:bodyPr wrap="square">
                <a:spAutoFit/>
              </a:bodyPr>
              <a:lstStyle/>
              <a:p>
                <a:pPr marL="0" marR="0">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Projections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Given two vectors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orthogonal</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projection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(or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projection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of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onto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given by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pro</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j</m:t>
                          </m:r>
                        </m:e>
                        <m:sub>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sub>
                      </m:sSub>
                      <m:r>
                        <a:rPr lang="en-US" sz="2400">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num>
                        <m:den>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den>
                      </m:f>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The</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expression</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num>
                            <m:den>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den>
                          </m:f>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is</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a</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scalar</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multiplier</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of</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e>
                      </m:d>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76C8F02C-D94F-CE2A-295F-72CAA66C8527}"/>
                  </a:ext>
                </a:extLst>
              </p:cNvPr>
              <p:cNvSpPr txBox="1">
                <a:spLocks noRot="1" noChangeAspect="1" noMove="1" noResize="1" noEditPoints="1" noAdjustHandles="1" noChangeArrowheads="1" noChangeShapeType="1" noTextEdit="1"/>
              </p:cNvSpPr>
              <p:nvPr/>
            </p:nvSpPr>
            <p:spPr>
              <a:xfrm>
                <a:off x="669663" y="463316"/>
                <a:ext cx="10765715" cy="2747099"/>
              </a:xfrm>
              <a:prstGeom prst="rect">
                <a:avLst/>
              </a:prstGeom>
              <a:blipFill>
                <a:blip r:embed="rId2"/>
                <a:stretch>
                  <a:fillRect l="-906" t="-1774" r="-849"/>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6C47FBF1-2DB3-A9F1-6BE8-B2BB57DEED34}"/>
                  </a:ext>
                </a:extLst>
              </p:cNvPr>
              <p:cNvSpPr txBox="1"/>
              <p:nvPr/>
            </p:nvSpPr>
            <p:spPr>
              <a:xfrm>
                <a:off x="669663" y="3776847"/>
                <a:ext cx="6094206" cy="1938992"/>
              </a:xfrm>
              <a:prstGeom prst="rect">
                <a:avLst/>
              </a:prstGeom>
              <a:noFill/>
            </p:spPr>
            <p:txBody>
              <a:bodyPr wrap="square">
                <a:spAutoFit/>
              </a:bodyPr>
              <a:lstStyle/>
              <a:p>
                <a:pPr algn="just"/>
                <a:r>
                  <a:rPr lang="en-US" sz="2400" dirty="0">
                    <a:effectLst/>
                    <a:latin typeface="Times New Roman" panose="02020603050405020304" pitchFamily="18" charset="0"/>
                    <a:ea typeface="Times New Roman" panose="02020603050405020304" pitchFamily="18" charset="0"/>
                  </a:rPr>
                  <a:t>Think of a right triangle: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oMath>
                </a14:m>
                <a:r>
                  <a:rPr lang="en-US" sz="2400" dirty="0">
                    <a:effectLst/>
                    <a:latin typeface="Times New Roman" panose="02020603050405020304" pitchFamily="18" charset="0"/>
                    <a:ea typeface="Times New Roman" panose="02020603050405020304" pitchFamily="18" charset="0"/>
                  </a:rPr>
                  <a:t> is the hypotenuse, and </a:t>
                </a:r>
                <a14:m>
                  <m:oMath xmlns:m="http://schemas.openxmlformats.org/officeDocument/2006/math">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pro</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j</m:t>
                        </m:r>
                      </m:e>
                      <m:sub>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sub>
                    </m:sSub>
                    <m:r>
                      <a:rPr lang="en-US" sz="2400">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oMath>
                </a14:m>
                <a:r>
                  <a:rPr lang="en-US" sz="2400" dirty="0">
                    <a:effectLst/>
                    <a:latin typeface="Times New Roman" panose="02020603050405020304" pitchFamily="18" charset="0"/>
                    <a:ea typeface="Times New Roman" panose="02020603050405020304" pitchFamily="18" charset="0"/>
                  </a:rPr>
                  <a:t> is the adjacent leg of the triangle that points in the direction of </a:t>
                </a:r>
                <a:r>
                  <a:rPr lang="en-US" sz="2400" b="1" dirty="0">
                    <a:effectLst/>
                    <a:latin typeface="Times New Roman" panose="02020603050405020304" pitchFamily="18" charset="0"/>
                    <a:ea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rPr>
                  <a:t>. The opposite leg, called </a:t>
                </a:r>
                <a14:m>
                  <m:oMath xmlns:m="http://schemas.openxmlformats.org/officeDocument/2006/math">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nor</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m</m:t>
                        </m:r>
                      </m:e>
                      <m:sub>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sub>
                    </m:sSub>
                    <m:r>
                      <a:rPr lang="en-US" sz="2400">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oMath>
                </a14:m>
                <a:r>
                  <a:rPr lang="en-US" sz="2400" dirty="0">
                    <a:effectLst/>
                    <a:latin typeface="Times New Roman" panose="02020603050405020304" pitchFamily="18" charset="0"/>
                    <a:ea typeface="Times New Roman" panose="02020603050405020304" pitchFamily="18" charset="0"/>
                  </a:rPr>
                  <a:t>, is found by vector summation:</a:t>
                </a:r>
                <a:endParaRPr lang="en-US" sz="2400" dirty="0"/>
              </a:p>
            </p:txBody>
          </p:sp>
        </mc:Choice>
        <mc:Fallback>
          <p:sp>
            <p:nvSpPr>
              <p:cNvPr id="5" name="TextBox 4">
                <a:extLst>
                  <a:ext uri="{FF2B5EF4-FFF2-40B4-BE49-F238E27FC236}">
                    <a16:creationId xmlns:a16="http://schemas.microsoft.com/office/drawing/2014/main" id="{6C47FBF1-2DB3-A9F1-6BE8-B2BB57DEED34}"/>
                  </a:ext>
                </a:extLst>
              </p:cNvPr>
              <p:cNvSpPr txBox="1">
                <a:spLocks noRot="1" noChangeAspect="1" noMove="1" noResize="1" noEditPoints="1" noAdjustHandles="1" noChangeArrowheads="1" noChangeShapeType="1" noTextEdit="1"/>
              </p:cNvSpPr>
              <p:nvPr/>
            </p:nvSpPr>
            <p:spPr>
              <a:xfrm>
                <a:off x="669663" y="3776847"/>
                <a:ext cx="6094206" cy="1938992"/>
              </a:xfrm>
              <a:prstGeom prst="rect">
                <a:avLst/>
              </a:prstGeom>
              <a:blipFill>
                <a:blip r:embed="rId3"/>
                <a:stretch>
                  <a:fillRect l="-1600" t="-2516" r="-1500" b="-5975"/>
                </a:stretch>
              </a:blipFill>
            </p:spPr>
            <p:txBody>
              <a:bodyPr/>
              <a:lstStyle/>
              <a:p>
                <a:r>
                  <a:rPr lang="en-US">
                    <a:noFill/>
                  </a:rPr>
                  <a:t> </a:t>
                </a:r>
              </a:p>
            </p:txBody>
          </p:sp>
        </mc:Fallback>
      </mc:AlternateContent>
      <p:pic>
        <p:nvPicPr>
          <p:cNvPr id="6" name="Picture 5">
            <a:extLst>
              <a:ext uri="{FF2B5EF4-FFF2-40B4-BE49-F238E27FC236}">
                <a16:creationId xmlns:a16="http://schemas.microsoft.com/office/drawing/2014/main" id="{EFA154FA-4E2B-B12B-3C16-8E51541E8AB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68608" y="3647585"/>
            <a:ext cx="3693309" cy="2068253"/>
          </a:xfrm>
          <a:prstGeom prst="rect">
            <a:avLst/>
          </a:prstGeom>
          <a:noFill/>
          <a:ln>
            <a:noFill/>
          </a:ln>
        </p:spPr>
      </p:pic>
    </p:spTree>
    <p:extLst>
      <p:ext uri="{BB962C8B-B14F-4D97-AF65-F5344CB8AC3E}">
        <p14:creationId xmlns:p14="http://schemas.microsoft.com/office/powerpoint/2010/main" val="2842209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D9E03037-4E1C-5328-28AE-E788952877DC}"/>
                  </a:ext>
                </a:extLst>
              </p:cNvPr>
              <p:cNvSpPr txBox="1"/>
              <p:nvPr/>
            </p:nvSpPr>
            <p:spPr>
              <a:xfrm>
                <a:off x="615876" y="324628"/>
                <a:ext cx="6494929" cy="5408212"/>
              </a:xfrm>
              <a:prstGeom prst="rect">
                <a:avLst/>
              </a:prstGeom>
              <a:noFill/>
            </p:spPr>
            <p:txBody>
              <a:bodyPr wrap="square">
                <a:spAutoFit/>
              </a:bodyPr>
              <a:lstStyle/>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Example </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4</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Find the projection of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2,5</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onto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 projection of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onto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pro</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j</m:t>
                          </m:r>
                        </m:e>
                        <m:sub>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sub>
                      </m:sSub>
                      <m:r>
                        <a:rPr lang="en-US" sz="2400">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m:rPr>
                          <m:aln/>
                        </m:rP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num>
                        <m:den>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den>
                      </m:f>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2,5</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d>
                        </m:num>
                        <m:den>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d>
                        </m:den>
                      </m:f>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d>
                    </m:oMath>
                  </m:oMathPara>
                </a14:m>
                <a:br>
                  <a:rPr lang="en-US" sz="2400" i="1" dirty="0">
                    <a:effectLst/>
                    <a:latin typeface="Cambria Math" panose="02040503050406030204" pitchFamily="18" charset="0"/>
                    <a:ea typeface="Times New Roman" panose="02020603050405020304" pitchFamily="18" charset="0"/>
                    <a:cs typeface="Times New Roman" panose="02020603050405020304" pitchFamily="18" charset="0"/>
                  </a:rPr>
                </a:br>
                <a:endParaRPr lang="en-US" sz="2400" i="1"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r>
                        <m:rPr>
                          <m:aln/>
                        </m:rP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e>
                          </m:d>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5</m:t>
                              </m:r>
                            </m:e>
                          </m:d>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e>
                          </m:d>
                        </m:num>
                        <m:den>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m:t>
                              </m:r>
                            </m:e>
                          </m:d>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e>
                          </m:d>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e>
                          </m:d>
                        </m:den>
                      </m:f>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d>
                    </m:oMath>
                  </m:oMathPara>
                </a14:m>
                <a:br>
                  <a:rPr lang="en-US" sz="2400" i="1" dirty="0">
                    <a:effectLst/>
                    <a:latin typeface="Cambria Math" panose="02040503050406030204" pitchFamily="18" charset="0"/>
                    <a:ea typeface="Times New Roman" panose="02020603050405020304" pitchFamily="18" charset="0"/>
                    <a:cs typeface="Times New Roman" panose="02020603050405020304" pitchFamily="18" charset="0"/>
                  </a:rPr>
                </a:br>
                <a:endParaRPr lang="en-US" sz="2400" i="1"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r>
                        <m:rPr>
                          <m:aln/>
                        </m:rP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13</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17</m:t>
                          </m:r>
                        </m:den>
                      </m:f>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3.06, 0.76</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D9E03037-4E1C-5328-28AE-E788952877DC}"/>
                  </a:ext>
                </a:extLst>
              </p:cNvPr>
              <p:cNvSpPr txBox="1">
                <a:spLocks noRot="1" noChangeAspect="1" noMove="1" noResize="1" noEditPoints="1" noAdjustHandles="1" noChangeArrowheads="1" noChangeShapeType="1" noTextEdit="1"/>
              </p:cNvSpPr>
              <p:nvPr/>
            </p:nvSpPr>
            <p:spPr>
              <a:xfrm>
                <a:off x="615876" y="324628"/>
                <a:ext cx="6494929" cy="5408212"/>
              </a:xfrm>
              <a:prstGeom prst="rect">
                <a:avLst/>
              </a:prstGeom>
              <a:blipFill>
                <a:blip r:embed="rId2"/>
                <a:stretch>
                  <a:fillRect l="-1408" t="-902" r="-1502"/>
                </a:stretch>
              </a:blipFill>
            </p:spPr>
            <p:txBody>
              <a:bodyPr/>
              <a:lstStyle/>
              <a:p>
                <a:r>
                  <a:rPr lang="en-US">
                    <a:noFill/>
                  </a:rPr>
                  <a:t> </a:t>
                </a:r>
              </a:p>
            </p:txBody>
          </p:sp>
        </mc:Fallback>
      </mc:AlternateContent>
      <p:pic>
        <p:nvPicPr>
          <p:cNvPr id="5" name="Picture 4">
            <a:extLst>
              <a:ext uri="{FF2B5EF4-FFF2-40B4-BE49-F238E27FC236}">
                <a16:creationId xmlns:a16="http://schemas.microsoft.com/office/drawing/2014/main" id="{63AFC6F8-DA6C-FE7A-B755-C6696F6060F0}"/>
              </a:ext>
            </a:extLst>
          </p:cNvPr>
          <p:cNvPicPr>
            <a:picLocks noChangeAspect="1"/>
          </p:cNvPicPr>
          <p:nvPr/>
        </p:nvPicPr>
        <p:blipFill>
          <a:blip r:embed="rId3"/>
          <a:stretch>
            <a:fillRect/>
          </a:stretch>
        </p:blipFill>
        <p:spPr>
          <a:xfrm>
            <a:off x="7702972" y="324628"/>
            <a:ext cx="1860576" cy="1979336"/>
          </a:xfrm>
          <a:prstGeom prst="rect">
            <a:avLst/>
          </a:prstGeom>
        </p:spPr>
      </p:pic>
      <p:pic>
        <p:nvPicPr>
          <p:cNvPr id="7" name="Picture 6">
            <a:extLst>
              <a:ext uri="{FF2B5EF4-FFF2-40B4-BE49-F238E27FC236}">
                <a16:creationId xmlns:a16="http://schemas.microsoft.com/office/drawing/2014/main" id="{B071FA3F-6FEA-44BD-1A8F-2A6F86E2A9C8}"/>
              </a:ext>
            </a:extLst>
          </p:cNvPr>
          <p:cNvPicPr>
            <a:picLocks noChangeAspect="1"/>
          </p:cNvPicPr>
          <p:nvPr/>
        </p:nvPicPr>
        <p:blipFill>
          <a:blip r:embed="rId4"/>
          <a:stretch>
            <a:fillRect/>
          </a:stretch>
        </p:blipFill>
        <p:spPr>
          <a:xfrm>
            <a:off x="9886774" y="335811"/>
            <a:ext cx="1968153" cy="1968153"/>
          </a:xfrm>
          <a:prstGeom prst="rect">
            <a:avLst/>
          </a:prstGeom>
        </p:spPr>
      </p:pic>
      <p:pic>
        <p:nvPicPr>
          <p:cNvPr id="9" name="Picture 8">
            <a:extLst>
              <a:ext uri="{FF2B5EF4-FFF2-40B4-BE49-F238E27FC236}">
                <a16:creationId xmlns:a16="http://schemas.microsoft.com/office/drawing/2014/main" id="{F12A5379-B7DF-259F-5DBD-607B1FF1338A}"/>
              </a:ext>
            </a:extLst>
          </p:cNvPr>
          <p:cNvPicPr>
            <a:picLocks noChangeAspect="1"/>
          </p:cNvPicPr>
          <p:nvPr/>
        </p:nvPicPr>
        <p:blipFill>
          <a:blip r:embed="rId5"/>
          <a:stretch>
            <a:fillRect/>
          </a:stretch>
        </p:blipFill>
        <p:spPr>
          <a:xfrm>
            <a:off x="8814255" y="3136214"/>
            <a:ext cx="2145038" cy="2596626"/>
          </a:xfrm>
          <a:prstGeom prst="rect">
            <a:avLst/>
          </a:prstGeom>
        </p:spPr>
      </p:pic>
      <p:sp>
        <p:nvSpPr>
          <p:cNvPr id="12" name="Arrow: Right 11">
            <a:extLst>
              <a:ext uri="{FF2B5EF4-FFF2-40B4-BE49-F238E27FC236}">
                <a16:creationId xmlns:a16="http://schemas.microsoft.com/office/drawing/2014/main" id="{04C2FDA4-66EC-B306-970E-C6879E404914}"/>
              </a:ext>
            </a:extLst>
          </p:cNvPr>
          <p:cNvSpPr/>
          <p:nvPr/>
        </p:nvSpPr>
        <p:spPr>
          <a:xfrm>
            <a:off x="9563548" y="1314296"/>
            <a:ext cx="323226" cy="224048"/>
          </a:xfrm>
          <a:prstGeom prst="right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a:extLst>
              <a:ext uri="{FF2B5EF4-FFF2-40B4-BE49-F238E27FC236}">
                <a16:creationId xmlns:a16="http://schemas.microsoft.com/office/drawing/2014/main" id="{4D53BB6F-4228-3D2C-275C-044C0DB522DA}"/>
              </a:ext>
            </a:extLst>
          </p:cNvPr>
          <p:cNvCxnSpPr>
            <a:endCxn id="9" idx="0"/>
          </p:cNvCxnSpPr>
          <p:nvPr/>
        </p:nvCxnSpPr>
        <p:spPr>
          <a:xfrm flipH="1">
            <a:off x="9886774" y="2441986"/>
            <a:ext cx="526628" cy="694228"/>
          </a:xfrm>
          <a:prstGeom prst="straightConnector1">
            <a:avLst/>
          </a:prstGeom>
          <a:ln w="762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37504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32</TotalTime>
  <Words>1127</Words>
  <Application>Microsoft Office PowerPoint</Application>
  <PresentationFormat>Widescreen</PresentationFormat>
  <Paragraphs>92</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Aptos</vt:lpstr>
      <vt:lpstr>Aptos Display</vt:lpstr>
      <vt:lpstr>Arial</vt:lpstr>
      <vt:lpstr>Calibri</vt:lpstr>
      <vt:lpstr>Cambria Math</vt:lpstr>
      <vt:lpstr>Times New Roman</vt:lpstr>
      <vt:lpstr>Office Theme</vt:lpstr>
      <vt:lpstr>Dot Product &amp; Projections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Beth Cousland</dc:creator>
  <cp:lastModifiedBy>Beth Cousland</cp:lastModifiedBy>
  <cp:revision>1</cp:revision>
  <dcterms:created xsi:type="dcterms:W3CDTF">2024-08-17T15:42:31Z</dcterms:created>
  <dcterms:modified xsi:type="dcterms:W3CDTF">2024-08-17T16:14:57Z</dcterms:modified>
</cp:coreProperties>
</file>