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1.xml" ContentType="application/vnd.openxmlformats-officedocument.presentationml.notesSlide+xml"/>
  <Override PartName="/ppt/ink/ink9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FE5E9C-1FD8-4DFE-9F0D-3BC1007AD83B}" v="1353" dt="2024-11-01T06:51:51.8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27FE5E9C-1FD8-4DFE-9F0D-3BC1007AD83B}"/>
    <pc:docChg chg="undo custSel addSld modSld">
      <pc:chgData name="Beth Cousland" userId="0add9dda42c7579b" providerId="LiveId" clId="{27FE5E9C-1FD8-4DFE-9F0D-3BC1007AD83B}" dt="2024-11-01T06:51:51.890" v="2497" actId="20577"/>
      <pc:docMkLst>
        <pc:docMk/>
      </pc:docMkLst>
      <pc:sldChg chg="addSp modSp new mod modAnim">
        <pc:chgData name="Beth Cousland" userId="0add9dda42c7579b" providerId="LiveId" clId="{27FE5E9C-1FD8-4DFE-9F0D-3BC1007AD83B}" dt="2024-10-27T06:43:47.093" v="2299" actId="114"/>
        <pc:sldMkLst>
          <pc:docMk/>
          <pc:sldMk cId="2221005999" sldId="257"/>
        </pc:sldMkLst>
        <pc:spChg chg="add mod">
          <ac:chgData name="Beth Cousland" userId="0add9dda42c7579b" providerId="LiveId" clId="{27FE5E9C-1FD8-4DFE-9F0D-3BC1007AD83B}" dt="2024-10-27T06:43:47.093" v="2299" actId="114"/>
          <ac:spMkLst>
            <pc:docMk/>
            <pc:sldMk cId="2221005999" sldId="257"/>
            <ac:spMk id="3" creationId="{CF39CDB4-854B-B6EA-7865-A5F869921F9D}"/>
          </ac:spMkLst>
        </pc:spChg>
      </pc:sldChg>
      <pc:sldChg chg="addSp modSp new mod modAnim">
        <pc:chgData name="Beth Cousland" userId="0add9dda42c7579b" providerId="LiveId" clId="{27FE5E9C-1FD8-4DFE-9F0D-3BC1007AD83B}" dt="2024-10-27T06:44:20.640" v="2306"/>
        <pc:sldMkLst>
          <pc:docMk/>
          <pc:sldMk cId="4209745124" sldId="258"/>
        </pc:sldMkLst>
        <pc:spChg chg="add mod">
          <ac:chgData name="Beth Cousland" userId="0add9dda42c7579b" providerId="LiveId" clId="{27FE5E9C-1FD8-4DFE-9F0D-3BC1007AD83B}" dt="2024-10-27T06:44:01.903" v="2300" actId="14100"/>
          <ac:spMkLst>
            <pc:docMk/>
            <pc:sldMk cId="4209745124" sldId="258"/>
            <ac:spMk id="3" creationId="{4F2DDCAB-15B2-E216-19BB-36B78D5FA383}"/>
          </ac:spMkLst>
        </pc:spChg>
        <pc:spChg chg="add mod">
          <ac:chgData name="Beth Cousland" userId="0add9dda42c7579b" providerId="LiveId" clId="{27FE5E9C-1FD8-4DFE-9F0D-3BC1007AD83B}" dt="2024-10-27T05:43:57.762" v="89" actId="255"/>
          <ac:spMkLst>
            <pc:docMk/>
            <pc:sldMk cId="4209745124" sldId="258"/>
            <ac:spMk id="6" creationId="{3A06AAC4-42B4-533B-0409-329FBB79D44B}"/>
          </ac:spMkLst>
        </pc:spChg>
        <pc:picChg chg="add mod">
          <ac:chgData name="Beth Cousland" userId="0add9dda42c7579b" providerId="LiveId" clId="{27FE5E9C-1FD8-4DFE-9F0D-3BC1007AD83B}" dt="2024-10-27T05:43:34.680" v="84" actId="1076"/>
          <ac:picMkLst>
            <pc:docMk/>
            <pc:sldMk cId="4209745124" sldId="258"/>
            <ac:picMk id="4" creationId="{5B11DE17-FA8F-23C0-226C-FDAD64DBE701}"/>
          </ac:picMkLst>
        </pc:picChg>
      </pc:sldChg>
      <pc:sldChg chg="addSp delSp modSp new mod modAnim">
        <pc:chgData name="Beth Cousland" userId="0add9dda42c7579b" providerId="LiveId" clId="{27FE5E9C-1FD8-4DFE-9F0D-3BC1007AD83B}" dt="2024-10-27T06:53:56.570" v="2428"/>
        <pc:sldMkLst>
          <pc:docMk/>
          <pc:sldMk cId="3088349542" sldId="259"/>
        </pc:sldMkLst>
        <pc:spChg chg="add mod">
          <ac:chgData name="Beth Cousland" userId="0add9dda42c7579b" providerId="LiveId" clId="{27FE5E9C-1FD8-4DFE-9F0D-3BC1007AD83B}" dt="2024-10-27T05:50:12.277" v="362" actId="20577"/>
          <ac:spMkLst>
            <pc:docMk/>
            <pc:sldMk cId="3088349542" sldId="259"/>
            <ac:spMk id="3" creationId="{0B625EDA-F82D-C7CC-CFC6-727FFC2E974D}"/>
          </ac:spMkLst>
        </pc:spChg>
        <pc:spChg chg="add mod">
          <ac:chgData name="Beth Cousland" userId="0add9dda42c7579b" providerId="LiveId" clId="{27FE5E9C-1FD8-4DFE-9F0D-3BC1007AD83B}" dt="2024-10-27T05:50:40.339" v="378" actId="1076"/>
          <ac:spMkLst>
            <pc:docMk/>
            <pc:sldMk cId="3088349542" sldId="259"/>
            <ac:spMk id="5" creationId="{5E345633-0083-8502-E4E6-5C0D04430F57}"/>
          </ac:spMkLst>
        </pc:spChg>
        <pc:grpChg chg="mod">
          <ac:chgData name="Beth Cousland" userId="0add9dda42c7579b" providerId="LiveId" clId="{27FE5E9C-1FD8-4DFE-9F0D-3BC1007AD83B}" dt="2024-10-27T05:50:59.970" v="381"/>
          <ac:grpSpMkLst>
            <pc:docMk/>
            <pc:sldMk cId="3088349542" sldId="259"/>
            <ac:grpSpMk id="8" creationId="{7421D1A5-70CC-DC06-A392-DF867B9FCDDC}"/>
          </ac:grpSpMkLst>
        </pc:grpChg>
        <pc:grpChg chg="mod">
          <ac:chgData name="Beth Cousland" userId="0add9dda42c7579b" providerId="LiveId" clId="{27FE5E9C-1FD8-4DFE-9F0D-3BC1007AD83B}" dt="2024-10-27T05:51:07.150" v="386"/>
          <ac:grpSpMkLst>
            <pc:docMk/>
            <pc:sldMk cId="3088349542" sldId="259"/>
            <ac:grpSpMk id="11" creationId="{13BA9E21-4C63-085D-3B57-2102DCD0FD39}"/>
          </ac:grpSpMkLst>
        </pc:grpChg>
        <pc:inkChg chg="add mod">
          <ac:chgData name="Beth Cousland" userId="0add9dda42c7579b" providerId="LiveId" clId="{27FE5E9C-1FD8-4DFE-9F0D-3BC1007AD83B}" dt="2024-10-27T05:50:59.970" v="381"/>
          <ac:inkMkLst>
            <pc:docMk/>
            <pc:sldMk cId="3088349542" sldId="259"/>
            <ac:inkMk id="6" creationId="{1C0DA744-EAF9-0BDB-0730-22CE53083585}"/>
          </ac:inkMkLst>
        </pc:inkChg>
        <pc:inkChg chg="add mod">
          <ac:chgData name="Beth Cousland" userId="0add9dda42c7579b" providerId="LiveId" clId="{27FE5E9C-1FD8-4DFE-9F0D-3BC1007AD83B}" dt="2024-10-27T05:50:59.970" v="381"/>
          <ac:inkMkLst>
            <pc:docMk/>
            <pc:sldMk cId="3088349542" sldId="259"/>
            <ac:inkMk id="7" creationId="{11569D79-A6BF-1A76-7C95-FD8DA52E21A2}"/>
          </ac:inkMkLst>
        </pc:inkChg>
        <pc:inkChg chg="add mod">
          <ac:chgData name="Beth Cousland" userId="0add9dda42c7579b" providerId="LiveId" clId="{27FE5E9C-1FD8-4DFE-9F0D-3BC1007AD83B}" dt="2024-10-27T05:51:07.150" v="386"/>
          <ac:inkMkLst>
            <pc:docMk/>
            <pc:sldMk cId="3088349542" sldId="259"/>
            <ac:inkMk id="9" creationId="{38426A98-9072-3201-13AB-905168BEAD86}"/>
          </ac:inkMkLst>
        </pc:inkChg>
        <pc:inkChg chg="add del mod">
          <ac:chgData name="Beth Cousland" userId="0add9dda42c7579b" providerId="LiveId" clId="{27FE5E9C-1FD8-4DFE-9F0D-3BC1007AD83B}" dt="2024-10-27T05:51:07.150" v="386"/>
          <ac:inkMkLst>
            <pc:docMk/>
            <pc:sldMk cId="3088349542" sldId="259"/>
            <ac:inkMk id="10" creationId="{22C74266-4B99-99F9-AD28-8A78C32110FE}"/>
          </ac:inkMkLst>
        </pc:inkChg>
        <pc:inkChg chg="add del">
          <ac:chgData name="Beth Cousland" userId="0add9dda42c7579b" providerId="LiveId" clId="{27FE5E9C-1FD8-4DFE-9F0D-3BC1007AD83B}" dt="2024-10-27T05:51:09.667" v="388" actId="9405"/>
          <ac:inkMkLst>
            <pc:docMk/>
            <pc:sldMk cId="3088349542" sldId="259"/>
            <ac:inkMk id="12" creationId="{E72C5838-0113-93EC-96AF-BB42C7F46249}"/>
          </ac:inkMkLst>
        </pc:inkChg>
        <pc:inkChg chg="add">
          <ac:chgData name="Beth Cousland" userId="0add9dda42c7579b" providerId="LiveId" clId="{27FE5E9C-1FD8-4DFE-9F0D-3BC1007AD83B}" dt="2024-10-27T05:51:12.086" v="389" actId="9405"/>
          <ac:inkMkLst>
            <pc:docMk/>
            <pc:sldMk cId="3088349542" sldId="259"/>
            <ac:inkMk id="13" creationId="{572FF336-5966-70A9-A833-F2B62B32DB36}"/>
          </ac:inkMkLst>
        </pc:inkChg>
        <pc:inkChg chg="add del">
          <ac:chgData name="Beth Cousland" userId="0add9dda42c7579b" providerId="LiveId" clId="{27FE5E9C-1FD8-4DFE-9F0D-3BC1007AD83B}" dt="2024-10-27T05:53:02.672" v="391" actId="9405"/>
          <ac:inkMkLst>
            <pc:docMk/>
            <pc:sldMk cId="3088349542" sldId="259"/>
            <ac:inkMk id="14" creationId="{C115CBC6-2027-9856-E99A-7E57A8FD5817}"/>
          </ac:inkMkLst>
        </pc:inkChg>
      </pc:sldChg>
      <pc:sldChg chg="addSp delSp modSp new mod modAnim">
        <pc:chgData name="Beth Cousland" userId="0add9dda42c7579b" providerId="LiveId" clId="{27FE5E9C-1FD8-4DFE-9F0D-3BC1007AD83B}" dt="2024-10-27T06:45:40.962" v="2326"/>
        <pc:sldMkLst>
          <pc:docMk/>
          <pc:sldMk cId="786255856" sldId="260"/>
        </pc:sldMkLst>
        <pc:spChg chg="add del mod">
          <ac:chgData name="Beth Cousland" userId="0add9dda42c7579b" providerId="LiveId" clId="{27FE5E9C-1FD8-4DFE-9F0D-3BC1007AD83B}" dt="2024-10-27T05:53:20.156" v="396" actId="478"/>
          <ac:spMkLst>
            <pc:docMk/>
            <pc:sldMk cId="786255856" sldId="260"/>
            <ac:spMk id="3" creationId="{2217E527-8CAA-C370-9B6A-2CDDC8047F43}"/>
          </ac:spMkLst>
        </pc:spChg>
        <pc:spChg chg="add mod">
          <ac:chgData name="Beth Cousland" userId="0add9dda42c7579b" providerId="LiveId" clId="{27FE5E9C-1FD8-4DFE-9F0D-3BC1007AD83B}" dt="2024-10-27T05:53:53.035" v="405" actId="20577"/>
          <ac:spMkLst>
            <pc:docMk/>
            <pc:sldMk cId="786255856" sldId="260"/>
            <ac:spMk id="5" creationId="{E202BC6D-D413-F028-2A6B-3D55938959E4}"/>
          </ac:spMkLst>
        </pc:spChg>
        <pc:picChg chg="add mod">
          <ac:chgData name="Beth Cousland" userId="0add9dda42c7579b" providerId="LiveId" clId="{27FE5E9C-1FD8-4DFE-9F0D-3BC1007AD83B}" dt="2024-10-27T05:54:06.044" v="408" actId="14100"/>
          <ac:picMkLst>
            <pc:docMk/>
            <pc:sldMk cId="786255856" sldId="260"/>
            <ac:picMk id="6" creationId="{DD22BDF9-1566-F356-D156-00EBFB978BD4}"/>
          </ac:picMkLst>
        </pc:picChg>
      </pc:sldChg>
      <pc:sldChg chg="addSp delSp modSp new mod modAnim">
        <pc:chgData name="Beth Cousland" userId="0add9dda42c7579b" providerId="LiveId" clId="{27FE5E9C-1FD8-4DFE-9F0D-3BC1007AD83B}" dt="2024-10-27T06:54:45.157" v="2440"/>
        <pc:sldMkLst>
          <pc:docMk/>
          <pc:sldMk cId="782651299" sldId="261"/>
        </pc:sldMkLst>
        <pc:spChg chg="add mod">
          <ac:chgData name="Beth Cousland" userId="0add9dda42c7579b" providerId="LiveId" clId="{27FE5E9C-1FD8-4DFE-9F0D-3BC1007AD83B}" dt="2024-10-27T05:56:03.090" v="449" actId="14100"/>
          <ac:spMkLst>
            <pc:docMk/>
            <pc:sldMk cId="782651299" sldId="261"/>
            <ac:spMk id="3" creationId="{8143C5F9-4A0C-2432-7A22-FF4D37C17BE0}"/>
          </ac:spMkLst>
        </pc:spChg>
        <pc:picChg chg="add mod">
          <ac:chgData name="Beth Cousland" userId="0add9dda42c7579b" providerId="LiveId" clId="{27FE5E9C-1FD8-4DFE-9F0D-3BC1007AD83B}" dt="2024-10-27T05:56:08.413" v="452" actId="14100"/>
          <ac:picMkLst>
            <pc:docMk/>
            <pc:sldMk cId="782651299" sldId="261"/>
            <ac:picMk id="4" creationId="{E9F8BF70-FCF7-C6CA-6364-1B5AD0657BE5}"/>
          </ac:picMkLst>
        </pc:picChg>
        <pc:inkChg chg="add del">
          <ac:chgData name="Beth Cousland" userId="0add9dda42c7579b" providerId="LiveId" clId="{27FE5E9C-1FD8-4DFE-9F0D-3BC1007AD83B}" dt="2024-10-27T05:57:29.004" v="472" actId="9405"/>
          <ac:inkMkLst>
            <pc:docMk/>
            <pc:sldMk cId="782651299" sldId="261"/>
            <ac:inkMk id="5" creationId="{C2DDC710-0F03-E059-2EBF-E28BA100717D}"/>
          </ac:inkMkLst>
        </pc:inkChg>
        <pc:inkChg chg="add del">
          <ac:chgData name="Beth Cousland" userId="0add9dda42c7579b" providerId="LiveId" clId="{27FE5E9C-1FD8-4DFE-9F0D-3BC1007AD83B}" dt="2024-10-27T05:56:44.410" v="457" actId="9405"/>
          <ac:inkMkLst>
            <pc:docMk/>
            <pc:sldMk cId="782651299" sldId="261"/>
            <ac:inkMk id="6" creationId="{32B4367A-A832-4266-E40C-FDFF81FB8206}"/>
          </ac:inkMkLst>
        </pc:inkChg>
        <pc:inkChg chg="add del">
          <ac:chgData name="Beth Cousland" userId="0add9dda42c7579b" providerId="LiveId" clId="{27FE5E9C-1FD8-4DFE-9F0D-3BC1007AD83B}" dt="2024-10-27T05:56:44.003" v="456" actId="9405"/>
          <ac:inkMkLst>
            <pc:docMk/>
            <pc:sldMk cId="782651299" sldId="261"/>
            <ac:inkMk id="7" creationId="{4157EF88-B561-323F-4407-2FE1BE08265E}"/>
          </ac:inkMkLst>
        </pc:inkChg>
        <pc:inkChg chg="add del">
          <ac:chgData name="Beth Cousland" userId="0add9dda42c7579b" providerId="LiveId" clId="{27FE5E9C-1FD8-4DFE-9F0D-3BC1007AD83B}" dt="2024-10-27T05:56:52.833" v="459" actId="9405"/>
          <ac:inkMkLst>
            <pc:docMk/>
            <pc:sldMk cId="782651299" sldId="261"/>
            <ac:inkMk id="8" creationId="{618BCDB8-131B-007F-72C9-C9DB0A3C5D76}"/>
          </ac:inkMkLst>
        </pc:inkChg>
        <pc:inkChg chg="add del">
          <ac:chgData name="Beth Cousland" userId="0add9dda42c7579b" providerId="LiveId" clId="{27FE5E9C-1FD8-4DFE-9F0D-3BC1007AD83B}" dt="2024-10-27T05:57:28.283" v="471" actId="9405"/>
          <ac:inkMkLst>
            <pc:docMk/>
            <pc:sldMk cId="782651299" sldId="261"/>
            <ac:inkMk id="9" creationId="{833A7313-239E-2C36-4FCE-B0F39DB85439}"/>
          </ac:inkMkLst>
        </pc:inkChg>
        <pc:inkChg chg="add del">
          <ac:chgData name="Beth Cousland" userId="0add9dda42c7579b" providerId="LiveId" clId="{27FE5E9C-1FD8-4DFE-9F0D-3BC1007AD83B}" dt="2024-10-27T05:57:02.836" v="462" actId="9405"/>
          <ac:inkMkLst>
            <pc:docMk/>
            <pc:sldMk cId="782651299" sldId="261"/>
            <ac:inkMk id="10" creationId="{CEECDA87-EB10-2731-BB75-DDD7E4878901}"/>
          </ac:inkMkLst>
        </pc:inkChg>
        <pc:inkChg chg="add del">
          <ac:chgData name="Beth Cousland" userId="0add9dda42c7579b" providerId="LiveId" clId="{27FE5E9C-1FD8-4DFE-9F0D-3BC1007AD83B}" dt="2024-10-27T05:57:06.470" v="464" actId="9405"/>
          <ac:inkMkLst>
            <pc:docMk/>
            <pc:sldMk cId="782651299" sldId="261"/>
            <ac:inkMk id="11" creationId="{49781C3C-8420-2D2C-353F-EF1FD402BFA6}"/>
          </ac:inkMkLst>
        </pc:inkChg>
        <pc:inkChg chg="add del">
          <ac:chgData name="Beth Cousland" userId="0add9dda42c7579b" providerId="LiveId" clId="{27FE5E9C-1FD8-4DFE-9F0D-3BC1007AD83B}" dt="2024-10-27T05:57:09.014" v="466" actId="9405"/>
          <ac:inkMkLst>
            <pc:docMk/>
            <pc:sldMk cId="782651299" sldId="261"/>
            <ac:inkMk id="12" creationId="{2F01286F-FD2A-9C46-BDE0-31240C5406A8}"/>
          </ac:inkMkLst>
        </pc:inkChg>
        <pc:inkChg chg="add del">
          <ac:chgData name="Beth Cousland" userId="0add9dda42c7579b" providerId="LiveId" clId="{27FE5E9C-1FD8-4DFE-9F0D-3BC1007AD83B}" dt="2024-10-27T05:57:27.763" v="470" actId="9405"/>
          <ac:inkMkLst>
            <pc:docMk/>
            <pc:sldMk cId="782651299" sldId="261"/>
            <ac:inkMk id="13" creationId="{DF8EC87D-337A-8D07-B728-5B9C0769BA98}"/>
          </ac:inkMkLst>
        </pc:inkChg>
        <pc:inkChg chg="add del">
          <ac:chgData name="Beth Cousland" userId="0add9dda42c7579b" providerId="LiveId" clId="{27FE5E9C-1FD8-4DFE-9F0D-3BC1007AD83B}" dt="2024-10-27T05:57:24.294" v="469" actId="9405"/>
          <ac:inkMkLst>
            <pc:docMk/>
            <pc:sldMk cId="782651299" sldId="261"/>
            <ac:inkMk id="14" creationId="{D63DBFB8-597A-4830-C5AD-CC36A3E28878}"/>
          </ac:inkMkLst>
        </pc:inkChg>
        <pc:inkChg chg="add">
          <ac:chgData name="Beth Cousland" userId="0add9dda42c7579b" providerId="LiveId" clId="{27FE5E9C-1FD8-4DFE-9F0D-3BC1007AD83B}" dt="2024-10-27T05:57:36.854" v="473" actId="9405"/>
          <ac:inkMkLst>
            <pc:docMk/>
            <pc:sldMk cId="782651299" sldId="261"/>
            <ac:inkMk id="15" creationId="{E38CC6DE-2B1C-2BF0-8EEE-DFB0C2220F9A}"/>
          </ac:inkMkLst>
        </pc:inkChg>
        <pc:inkChg chg="add">
          <ac:chgData name="Beth Cousland" userId="0add9dda42c7579b" providerId="LiveId" clId="{27FE5E9C-1FD8-4DFE-9F0D-3BC1007AD83B}" dt="2024-10-27T05:57:40.966" v="474" actId="9405"/>
          <ac:inkMkLst>
            <pc:docMk/>
            <pc:sldMk cId="782651299" sldId="261"/>
            <ac:inkMk id="16" creationId="{7E600B48-C65F-38C8-F6FF-E242D4C6E81E}"/>
          </ac:inkMkLst>
        </pc:inkChg>
        <pc:inkChg chg="add del">
          <ac:chgData name="Beth Cousland" userId="0add9dda42c7579b" providerId="LiveId" clId="{27FE5E9C-1FD8-4DFE-9F0D-3BC1007AD83B}" dt="2024-10-27T05:57:46.618" v="476" actId="9405"/>
          <ac:inkMkLst>
            <pc:docMk/>
            <pc:sldMk cId="782651299" sldId="261"/>
            <ac:inkMk id="17" creationId="{DF4EB294-28C1-9AE2-5397-82E2D1EA7C20}"/>
          </ac:inkMkLst>
        </pc:inkChg>
        <pc:inkChg chg="add del">
          <ac:chgData name="Beth Cousland" userId="0add9dda42c7579b" providerId="LiveId" clId="{27FE5E9C-1FD8-4DFE-9F0D-3BC1007AD83B}" dt="2024-10-27T05:57:54.296" v="478" actId="9405"/>
          <ac:inkMkLst>
            <pc:docMk/>
            <pc:sldMk cId="782651299" sldId="261"/>
            <ac:inkMk id="18" creationId="{6E17B29B-0211-0576-75DC-AA04A9235A8C}"/>
          </ac:inkMkLst>
        </pc:inkChg>
        <pc:inkChg chg="add">
          <ac:chgData name="Beth Cousland" userId="0add9dda42c7579b" providerId="LiveId" clId="{27FE5E9C-1FD8-4DFE-9F0D-3BC1007AD83B}" dt="2024-10-27T05:58:05.349" v="479" actId="9405"/>
          <ac:inkMkLst>
            <pc:docMk/>
            <pc:sldMk cId="782651299" sldId="261"/>
            <ac:inkMk id="19" creationId="{3B12E8A7-9E8F-4E3B-2200-1668348072DC}"/>
          </ac:inkMkLst>
        </pc:inkChg>
        <pc:inkChg chg="add del">
          <ac:chgData name="Beth Cousland" userId="0add9dda42c7579b" providerId="LiveId" clId="{27FE5E9C-1FD8-4DFE-9F0D-3BC1007AD83B}" dt="2024-10-27T05:58:09.406" v="481" actId="9405"/>
          <ac:inkMkLst>
            <pc:docMk/>
            <pc:sldMk cId="782651299" sldId="261"/>
            <ac:inkMk id="20" creationId="{64A86A75-82E3-A1D0-BDD3-AFF265A2BA64}"/>
          </ac:inkMkLst>
        </pc:inkChg>
        <pc:inkChg chg="add">
          <ac:chgData name="Beth Cousland" userId="0add9dda42c7579b" providerId="LiveId" clId="{27FE5E9C-1FD8-4DFE-9F0D-3BC1007AD83B}" dt="2024-10-27T05:58:15.932" v="482" actId="9405"/>
          <ac:inkMkLst>
            <pc:docMk/>
            <pc:sldMk cId="782651299" sldId="261"/>
            <ac:inkMk id="21" creationId="{82DF9483-A711-5D2D-844E-B6B44958ED65}"/>
          </ac:inkMkLst>
        </pc:inkChg>
      </pc:sldChg>
      <pc:sldChg chg="addSp modSp new mod modAnim">
        <pc:chgData name="Beth Cousland" userId="0add9dda42c7579b" providerId="LiveId" clId="{27FE5E9C-1FD8-4DFE-9F0D-3BC1007AD83B}" dt="2024-10-27T06:46:39.307" v="2343"/>
        <pc:sldMkLst>
          <pc:docMk/>
          <pc:sldMk cId="2687975694" sldId="262"/>
        </pc:sldMkLst>
        <pc:spChg chg="add mod">
          <ac:chgData name="Beth Cousland" userId="0add9dda42c7579b" providerId="LiveId" clId="{27FE5E9C-1FD8-4DFE-9F0D-3BC1007AD83B}" dt="2024-10-27T05:58:56.270" v="491" actId="6549"/>
          <ac:spMkLst>
            <pc:docMk/>
            <pc:sldMk cId="2687975694" sldId="262"/>
            <ac:spMk id="3" creationId="{5458336C-2182-FE89-E3C5-82F4F9EC16A4}"/>
          </ac:spMkLst>
        </pc:spChg>
      </pc:sldChg>
      <pc:sldChg chg="addSp modSp new mod modAnim">
        <pc:chgData name="Beth Cousland" userId="0add9dda42c7579b" providerId="LiveId" clId="{27FE5E9C-1FD8-4DFE-9F0D-3BC1007AD83B}" dt="2024-11-01T06:51:51.890" v="2497" actId="20577"/>
        <pc:sldMkLst>
          <pc:docMk/>
          <pc:sldMk cId="1516931042" sldId="263"/>
        </pc:sldMkLst>
        <pc:spChg chg="add mod">
          <ac:chgData name="Beth Cousland" userId="0add9dda42c7579b" providerId="LiveId" clId="{27FE5E9C-1FD8-4DFE-9F0D-3BC1007AD83B}" dt="2024-11-01T06:51:51.890" v="2497" actId="20577"/>
          <ac:spMkLst>
            <pc:docMk/>
            <pc:sldMk cId="1516931042" sldId="263"/>
            <ac:spMk id="3" creationId="{9029D5A1-CF17-A5C8-5D24-E01EAE7E155C}"/>
          </ac:spMkLst>
        </pc:spChg>
      </pc:sldChg>
      <pc:sldChg chg="addSp modSp new mod modAnim">
        <pc:chgData name="Beth Cousland" userId="0add9dda42c7579b" providerId="LiveId" clId="{27FE5E9C-1FD8-4DFE-9F0D-3BC1007AD83B}" dt="2024-10-27T06:47:27.409" v="2356"/>
        <pc:sldMkLst>
          <pc:docMk/>
          <pc:sldMk cId="2806049826" sldId="264"/>
        </pc:sldMkLst>
        <pc:spChg chg="add mod">
          <ac:chgData name="Beth Cousland" userId="0add9dda42c7579b" providerId="LiveId" clId="{27FE5E9C-1FD8-4DFE-9F0D-3BC1007AD83B}" dt="2024-10-27T06:01:02.930" v="511" actId="14100"/>
          <ac:spMkLst>
            <pc:docMk/>
            <pc:sldMk cId="2806049826" sldId="264"/>
            <ac:spMk id="3" creationId="{822F084D-8737-51E7-FF64-53B587A123AB}"/>
          </ac:spMkLst>
        </pc:spChg>
        <pc:picChg chg="add mod">
          <ac:chgData name="Beth Cousland" userId="0add9dda42c7579b" providerId="LiveId" clId="{27FE5E9C-1FD8-4DFE-9F0D-3BC1007AD83B}" dt="2024-10-27T06:01:15.757" v="514" actId="14100"/>
          <ac:picMkLst>
            <pc:docMk/>
            <pc:sldMk cId="2806049826" sldId="264"/>
            <ac:picMk id="4" creationId="{12C2604E-EC29-760D-A5F7-81C5184F8F18}"/>
          </ac:picMkLst>
        </pc:picChg>
      </pc:sldChg>
      <pc:sldChg chg="addSp modSp new mod modAnim">
        <pc:chgData name="Beth Cousland" userId="0add9dda42c7579b" providerId="LiveId" clId="{27FE5E9C-1FD8-4DFE-9F0D-3BC1007AD83B}" dt="2024-10-27T06:48:02.731" v="2364"/>
        <pc:sldMkLst>
          <pc:docMk/>
          <pc:sldMk cId="4216906903" sldId="265"/>
        </pc:sldMkLst>
        <pc:spChg chg="add mod">
          <ac:chgData name="Beth Cousland" userId="0add9dda42c7579b" providerId="LiveId" clId="{27FE5E9C-1FD8-4DFE-9F0D-3BC1007AD83B}" dt="2024-10-27T06:02:58.446" v="540" actId="20577"/>
          <ac:spMkLst>
            <pc:docMk/>
            <pc:sldMk cId="4216906903" sldId="265"/>
            <ac:spMk id="3" creationId="{95DB7415-1A26-C7C0-7F1E-2F761769799D}"/>
          </ac:spMkLst>
        </pc:spChg>
      </pc:sldChg>
      <pc:sldChg chg="addSp modSp new mod modAnim">
        <pc:chgData name="Beth Cousland" userId="0add9dda42c7579b" providerId="LiveId" clId="{27FE5E9C-1FD8-4DFE-9F0D-3BC1007AD83B}" dt="2024-10-27T06:48:36.809" v="2372"/>
        <pc:sldMkLst>
          <pc:docMk/>
          <pc:sldMk cId="1553157231" sldId="266"/>
        </pc:sldMkLst>
        <pc:spChg chg="add mod">
          <ac:chgData name="Beth Cousland" userId="0add9dda42c7579b" providerId="LiveId" clId="{27FE5E9C-1FD8-4DFE-9F0D-3BC1007AD83B}" dt="2024-10-27T06:48:22.338" v="2368" actId="20577"/>
          <ac:spMkLst>
            <pc:docMk/>
            <pc:sldMk cId="1553157231" sldId="266"/>
            <ac:spMk id="3" creationId="{09F37509-23D2-6F60-B917-63DE5F502851}"/>
          </ac:spMkLst>
        </pc:spChg>
      </pc:sldChg>
      <pc:sldChg chg="addSp modSp new mod modAnim">
        <pc:chgData name="Beth Cousland" userId="0add9dda42c7579b" providerId="LiveId" clId="{27FE5E9C-1FD8-4DFE-9F0D-3BC1007AD83B}" dt="2024-10-27T06:49:01.387" v="2378"/>
        <pc:sldMkLst>
          <pc:docMk/>
          <pc:sldMk cId="2283756526" sldId="267"/>
        </pc:sldMkLst>
        <pc:spChg chg="add mod">
          <ac:chgData name="Beth Cousland" userId="0add9dda42c7579b" providerId="LiveId" clId="{27FE5E9C-1FD8-4DFE-9F0D-3BC1007AD83B}" dt="2024-10-27T06:48:48.647" v="2375" actId="20577"/>
          <ac:spMkLst>
            <pc:docMk/>
            <pc:sldMk cId="2283756526" sldId="267"/>
            <ac:spMk id="3" creationId="{2ED00E26-9FB2-C81E-A0E2-C133829EF8ED}"/>
          </ac:spMkLst>
        </pc:spChg>
      </pc:sldChg>
      <pc:sldChg chg="addSp modSp new mod modAnim">
        <pc:chgData name="Beth Cousland" userId="0add9dda42c7579b" providerId="LiveId" clId="{27FE5E9C-1FD8-4DFE-9F0D-3BC1007AD83B}" dt="2024-10-27T06:49:34.565" v="2387"/>
        <pc:sldMkLst>
          <pc:docMk/>
          <pc:sldMk cId="2901039382" sldId="268"/>
        </pc:sldMkLst>
        <pc:spChg chg="add mod">
          <ac:chgData name="Beth Cousland" userId="0add9dda42c7579b" providerId="LiveId" clId="{27FE5E9C-1FD8-4DFE-9F0D-3BC1007AD83B}" dt="2024-10-27T06:05:34.266" v="566" actId="255"/>
          <ac:spMkLst>
            <pc:docMk/>
            <pc:sldMk cId="2901039382" sldId="268"/>
            <ac:spMk id="3" creationId="{DB452C7C-293E-D143-2244-BD6FBEDBA68D}"/>
          </ac:spMkLst>
        </pc:spChg>
        <pc:spChg chg="add mod">
          <ac:chgData name="Beth Cousland" userId="0add9dda42c7579b" providerId="LiveId" clId="{27FE5E9C-1FD8-4DFE-9F0D-3BC1007AD83B}" dt="2024-10-27T06:49:31.578" v="2386" actId="20577"/>
          <ac:spMkLst>
            <pc:docMk/>
            <pc:sldMk cId="2901039382" sldId="268"/>
            <ac:spMk id="5" creationId="{881E18BE-8265-6670-9223-81E4AE0987FB}"/>
          </ac:spMkLst>
        </pc:spChg>
      </pc:sldChg>
      <pc:sldChg chg="addSp modSp new mod modAnim">
        <pc:chgData name="Beth Cousland" userId="0add9dda42c7579b" providerId="LiveId" clId="{27FE5E9C-1FD8-4DFE-9F0D-3BC1007AD83B}" dt="2024-10-27T06:49:50.563" v="2391"/>
        <pc:sldMkLst>
          <pc:docMk/>
          <pc:sldMk cId="1913135946" sldId="269"/>
        </pc:sldMkLst>
        <pc:spChg chg="add mod">
          <ac:chgData name="Beth Cousland" userId="0add9dda42c7579b" providerId="LiveId" clId="{27FE5E9C-1FD8-4DFE-9F0D-3BC1007AD83B}" dt="2024-10-27T06:06:35" v="577" actId="255"/>
          <ac:spMkLst>
            <pc:docMk/>
            <pc:sldMk cId="1913135946" sldId="269"/>
            <ac:spMk id="3" creationId="{59BE3ED8-1FC7-EA30-5430-2EDBB268501D}"/>
          </ac:spMkLst>
        </pc:spChg>
      </pc:sldChg>
      <pc:sldChg chg="addSp modSp new mod modAnim">
        <pc:chgData name="Beth Cousland" userId="0add9dda42c7579b" providerId="LiveId" clId="{27FE5E9C-1FD8-4DFE-9F0D-3BC1007AD83B}" dt="2024-10-27T06:50:10.637" v="2397"/>
        <pc:sldMkLst>
          <pc:docMk/>
          <pc:sldMk cId="3990053367" sldId="270"/>
        </pc:sldMkLst>
        <pc:spChg chg="add mod">
          <ac:chgData name="Beth Cousland" userId="0add9dda42c7579b" providerId="LiveId" clId="{27FE5E9C-1FD8-4DFE-9F0D-3BC1007AD83B}" dt="2024-10-27T06:25:23.645" v="844" actId="14100"/>
          <ac:spMkLst>
            <pc:docMk/>
            <pc:sldMk cId="3990053367" sldId="270"/>
            <ac:spMk id="2" creationId="{11658934-5F9A-6204-A515-9F18F9A655B2}"/>
          </ac:spMkLst>
        </pc:spChg>
        <pc:spChg chg="add mod">
          <ac:chgData name="Beth Cousland" userId="0add9dda42c7579b" providerId="LiveId" clId="{27FE5E9C-1FD8-4DFE-9F0D-3BC1007AD83B}" dt="2024-10-27T06:26:01.693" v="923" actId="20577"/>
          <ac:spMkLst>
            <pc:docMk/>
            <pc:sldMk cId="3990053367" sldId="270"/>
            <ac:spMk id="7" creationId="{A9A7B9F9-11AB-6E97-45A7-94C719F94A21}"/>
          </ac:spMkLst>
        </pc:spChg>
        <pc:spChg chg="add mod">
          <ac:chgData name="Beth Cousland" userId="0add9dda42c7579b" providerId="LiveId" clId="{27FE5E9C-1FD8-4DFE-9F0D-3BC1007AD83B}" dt="2024-10-27T06:26:39.688" v="1006" actId="255"/>
          <ac:spMkLst>
            <pc:docMk/>
            <pc:sldMk cId="3990053367" sldId="270"/>
            <ac:spMk id="8" creationId="{2CC15914-9031-6E5F-1A9F-E50D3A63A192}"/>
          </ac:spMkLst>
        </pc:spChg>
        <pc:picChg chg="add mod">
          <ac:chgData name="Beth Cousland" userId="0add9dda42c7579b" providerId="LiveId" clId="{27FE5E9C-1FD8-4DFE-9F0D-3BC1007AD83B}" dt="2024-10-27T06:26:05.634" v="924" actId="14100"/>
          <ac:picMkLst>
            <pc:docMk/>
            <pc:sldMk cId="3990053367" sldId="270"/>
            <ac:picMk id="4" creationId="{77F54EFC-D3F4-0E20-1597-F30044A29D02}"/>
          </ac:picMkLst>
        </pc:picChg>
        <pc:picChg chg="add mod">
          <ac:chgData name="Beth Cousland" userId="0add9dda42c7579b" providerId="LiveId" clId="{27FE5E9C-1FD8-4DFE-9F0D-3BC1007AD83B}" dt="2024-10-27T06:26:12.950" v="927" actId="1076"/>
          <ac:picMkLst>
            <pc:docMk/>
            <pc:sldMk cId="3990053367" sldId="270"/>
            <ac:picMk id="6" creationId="{12FD5A83-4C18-1DCC-0BCA-5532A48A9DF4}"/>
          </ac:picMkLst>
        </pc:picChg>
      </pc:sldChg>
      <pc:sldChg chg="addSp delSp modSp new mod modAnim">
        <pc:chgData name="Beth Cousland" userId="0add9dda42c7579b" providerId="LiveId" clId="{27FE5E9C-1FD8-4DFE-9F0D-3BC1007AD83B}" dt="2024-10-27T06:50:28.644" v="2402"/>
        <pc:sldMkLst>
          <pc:docMk/>
          <pc:sldMk cId="3747462032" sldId="271"/>
        </pc:sldMkLst>
        <pc:spChg chg="add mod">
          <ac:chgData name="Beth Cousland" userId="0add9dda42c7579b" providerId="LiveId" clId="{27FE5E9C-1FD8-4DFE-9F0D-3BC1007AD83B}" dt="2024-10-27T06:29:56.775" v="1318" actId="13926"/>
          <ac:spMkLst>
            <pc:docMk/>
            <pc:sldMk cId="3747462032" sldId="271"/>
            <ac:spMk id="2" creationId="{946E8B36-3E5E-866F-777E-4F550B2F3779}"/>
          </ac:spMkLst>
        </pc:spChg>
        <pc:spChg chg="add del mod">
          <ac:chgData name="Beth Cousland" userId="0add9dda42c7579b" providerId="LiveId" clId="{27FE5E9C-1FD8-4DFE-9F0D-3BC1007AD83B}" dt="2024-10-27T06:31:14.360" v="1375"/>
          <ac:spMkLst>
            <pc:docMk/>
            <pc:sldMk cId="3747462032" sldId="271"/>
            <ac:spMk id="3" creationId="{7D9EA1C7-A63B-D042-3343-A848B1093879}"/>
          </ac:spMkLst>
        </pc:spChg>
        <pc:spChg chg="add mod">
          <ac:chgData name="Beth Cousland" userId="0add9dda42c7579b" providerId="LiveId" clId="{27FE5E9C-1FD8-4DFE-9F0D-3BC1007AD83B}" dt="2024-10-27T06:30:52.839" v="1372" actId="114"/>
          <ac:spMkLst>
            <pc:docMk/>
            <pc:sldMk cId="3747462032" sldId="271"/>
            <ac:spMk id="4" creationId="{1B2BFF7C-C360-1D61-F843-211464C8524D}"/>
          </ac:spMkLst>
        </pc:spChg>
      </pc:sldChg>
      <pc:sldChg chg="addSp modSp new mod modAnim">
        <pc:chgData name="Beth Cousland" userId="0add9dda42c7579b" providerId="LiveId" clId="{27FE5E9C-1FD8-4DFE-9F0D-3BC1007AD83B}" dt="2024-10-27T06:50:51.419" v="2408"/>
        <pc:sldMkLst>
          <pc:docMk/>
          <pc:sldMk cId="2126308687" sldId="272"/>
        </pc:sldMkLst>
        <pc:spChg chg="add mod">
          <ac:chgData name="Beth Cousland" userId="0add9dda42c7579b" providerId="LiveId" clId="{27FE5E9C-1FD8-4DFE-9F0D-3BC1007AD83B}" dt="2024-10-27T06:36:54.383" v="1870" actId="20577"/>
          <ac:spMkLst>
            <pc:docMk/>
            <pc:sldMk cId="2126308687" sldId="272"/>
            <ac:spMk id="2" creationId="{65489413-8AD7-A257-988A-0FF390BA3DE1}"/>
          </ac:spMkLst>
        </pc:spChg>
      </pc:sldChg>
      <pc:sldChg chg="addSp delSp modSp new mod modAnim">
        <pc:chgData name="Beth Cousland" userId="0add9dda42c7579b" providerId="LiveId" clId="{27FE5E9C-1FD8-4DFE-9F0D-3BC1007AD83B}" dt="2024-10-27T06:51:27.651" v="2416"/>
        <pc:sldMkLst>
          <pc:docMk/>
          <pc:sldMk cId="23532910" sldId="273"/>
        </pc:sldMkLst>
        <pc:spChg chg="add mod">
          <ac:chgData name="Beth Cousland" userId="0add9dda42c7579b" providerId="LiveId" clId="{27FE5E9C-1FD8-4DFE-9F0D-3BC1007AD83B}" dt="2024-10-27T06:43:02.124" v="2280" actId="20577"/>
          <ac:spMkLst>
            <pc:docMk/>
            <pc:sldMk cId="23532910" sldId="273"/>
            <ac:spMk id="2" creationId="{CC40645D-D93B-6389-B1D3-8C4AA5CDA9EC}"/>
          </ac:spMkLst>
        </pc:spChg>
        <pc:inkChg chg="add mod">
          <ac:chgData name="Beth Cousland" userId="0add9dda42c7579b" providerId="LiveId" clId="{27FE5E9C-1FD8-4DFE-9F0D-3BC1007AD83B}" dt="2024-10-27T06:43:04.606" v="2281" actId="1076"/>
          <ac:inkMkLst>
            <pc:docMk/>
            <pc:sldMk cId="23532910" sldId="273"/>
            <ac:inkMk id="3" creationId="{35277B59-DB36-52EC-629E-3A6DF8C95A08}"/>
          </ac:inkMkLst>
        </pc:inkChg>
        <pc:inkChg chg="add del">
          <ac:chgData name="Beth Cousland" userId="0add9dda42c7579b" providerId="LiveId" clId="{27FE5E9C-1FD8-4DFE-9F0D-3BC1007AD83B}" dt="2024-10-27T06:42:23.038" v="2276" actId="9405"/>
          <ac:inkMkLst>
            <pc:docMk/>
            <pc:sldMk cId="23532910" sldId="273"/>
            <ac:inkMk id="4" creationId="{A1729821-A363-C728-B540-F8D3E254DBE9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7T05:50:57.53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11512 24575,'18'1'0,"1"1"0,-1 0 0,23 7 0,10 1 0,448 47 0,-119-16 0,613 52 0,-636-60 0,-108-6 0,-201-23 0,309 19 0,-255-21 0,152-17 0,-54-24 0,12-1 0,-159 30 0,0-1 0,-1-3 0,-1-3 0,67-30 0,-61 25 0,-12 4 0,-1-2 0,59-36 0,-83 43 0,-1-1 0,0-1 0,0 0 0,-2-2 0,0 0 0,-1-1 0,16-22 0,82-140 0,139-292 0,-177 311 0,-7-4 0,-8-2 0,-7-2 0,-7-3 0,43-323 0,-39-177 0,-36-6 0,13-248 0,21-254 0,-51-194 0,18 1064 0,-1 39 0,-11 200 0,3 0 0,3 1 0,3 0 0,3 0 0,47-123 0,-4 50 0,126-218 0,-148 300 0,3 1 0,2 3 0,56-58 0,161-139 0,-112 106 0,24-22 0,197-122 0,147-135 0,-483 397 0,-1-2 0,-1-1 0,-2-2 0,-2-1 0,32-55 0,112-181 0,-13 24 0,-135 207 0,-1-2 0,-3 1 0,-1-2 0,13-54 0,-18 45 0,-8 31 0,1 0 0,1 1 0,0-1 0,13-23 0,16-40-1365,-27 67-5461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7T05:50:59.44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0 417 24575,'34'-19'0,"-1"-2"0,-1-2 0,-1 0 0,30-30 0,-22 18 0,63-42 0,-82 65 0,18-12 0,-1-1 0,-1-1 0,50-48 0,-86 74 0,0-1 0,1 1 0,-1 0 0,0-1 0,0 1 0,0 0 0,1 0 0,-1-1 0,0 1 0,0 0 0,1 0 0,-1-1 0,0 1 0,1 0 0,-1 0 0,0 0 0,1 0 0,-1-1 0,0 1 0,1 0 0,-1 0 0,0 0 0,1 0 0,-1 0 0,0 0 0,1 0 0,-1 0 0,0 0 0,1 0 0,-1 0 0,0 0 0,1 0 0,-1 0 0,0 1 0,1-1 0,-1 0 0,0 0 0,1 0 0,-1 0 0,0 1 0,1-1 0,-1 0 0,0 0 0,0 0 0,1 1 0,6 21 0,-6 28 0,-18 38 0,12-64 0,0-1 0,-2 36 0,7-42 0,2 294 0,-2-305-124,1 0 0,0-1 0,0 1 0,1-1 0,-1 1 0,1-1-1,0 0 1,1 0 0,-1 0 0,6 7 0,4 2-6702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7T05:51:03.69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4855 0 24575,'-2'3'0,"-1"1"0,1-1 0,0 0 0,0 0 0,0 1 0,1-1 0,-1 1 0,1 0 0,0 0 0,0-1 0,-1 9 0,-3 47 0,4-39 0,-1-1 0,0 17 0,0 0 0,2 0 0,7 47 0,-6-73 0,1 0 0,0 0 0,1 0 0,0 0 0,1-1 0,0 0 0,0 1 0,1-1 0,0-1 0,1 1 0,0-1 0,0 0 0,0 0 0,1-1 0,1 0 0,13 11 0,167 94 0,-21-14 0,489 342 0,-640-429 0,0 0 0,-1 2 0,20 19 0,-30-27 0,-1-1 0,0 1 0,-1 1 0,1-1 0,-1 1 0,0-1 0,0 1 0,0 0 0,-1 0 0,0 0 0,0 1 0,-1-1 0,0 0 0,1 7 0,-5 206 0,-1-72 0,3-135 0,0 0 0,0-1 0,-1 1 0,-1 0 0,0-1 0,-1 0 0,0 1 0,-1-1 0,0-1 0,0 1 0,-1-1 0,-1 0 0,1 0 0,-2-1 0,1 0 0,-1 0 0,-12 9 0,-15 11 0,0-1 0,-2-3 0,-49 26 0,53-31 0,-4 0 0,-1-1 0,-2-3 0,1 0 0,-2-3 0,0-1 0,-51 7 0,-263 17 0,14-1 0,-105 15 0,0-40 0,308-9 0,-471-4 0,357-12 0,-81-1 0,3 14 0,-262 6 0,9 51 0,541-50 0,2 4 0,0 2 0,0 1 0,2 2 0,-1 2 0,-37 22 0,73-37 0,-54 30 0,-84 61 0,6-4 0,116-76 0,-17 7 0,2 2 0,0 2 0,1 1 0,-37 35 0,62-48 5,0 0 0,0 0 0,1 1 0,1 0-1,0 1 1,1-1 0,0 1 0,1 0 0,0 1 0,1-1-1,0 1 1,0 16 0,-17 61-1433,12-71-5398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7T05:51:12.08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2 1 24575,'0'11'0,"-2"13"0,2 0 0,1-1 0,1 1 0,0 0 0,2 0 0,1-1 0,1 1 0,15 37 0,3 14 0,-20-58 0,0-1 0,2 0 0,7 18 0,-5-19 0,-6-9 0,1 0 0,0 0 0,0-1 0,1 1 0,-1-1 0,1 0 0,6 6 0,-8-9 0,0-1 0,0 0 0,1 1 0,-1-1 0,0 0 0,1 0 0,-1-1 0,1 1 0,-1 0 0,1-1 0,-1 1 0,1-1 0,0 0 0,-1 0 0,1 0 0,-1 0 0,1 0 0,0-1 0,-1 1 0,1-1 0,-1 0 0,4-1 0,26-10 0,0-1 0,-1-1 0,-1-2 0,47-32 0,-52 33 39,1 2-1,37-14 0,-38 17-531,-1-1-1,43-26 1,-47 23-6333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7T05:57:36.85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56 24575,'-1'-3'0,"1"1"0,0 0 0,0 0 0,1 0 0,-1-1 0,0 1 0,1 0 0,-1 0 0,1 0 0,0 0 0,-1 0 0,1 0 0,0 0 0,0 0 0,0 0 0,1 0 0,-1 1 0,0-1 0,1 0 0,-1 1 0,1-1 0,2-1 0,-1 1 0,0 1 0,0 0 0,1 0 0,-1 0 0,0 0 0,0 1 0,0-1 0,1 1 0,-1 0 0,0 0 0,0 0 0,1 0 0,4 2 0,10 2 0,-1 0 0,1 2 0,-1 1 0,19 9 0,-34-15 0,450 199 0,-301-138 0,-89-38 0,84 44 0,-34-9 0,1-6 0,3-4 0,178 48 0,-159-49 0,-32-10 0,-63-23 0,61 34 0,-14-7 0,258 141 0,-343-182 0,43 20 0,51 17 0,-88-35 0,-35-25 0,1-1 0,-25-26 0,-16-17 0,41 43 0,2-1 0,1-1 0,1-2 0,1 0 0,1-1 0,-20-38 0,39 65 0,1 1 0,0 0 0,-1 0 0,1-1 0,0 1 0,-1 0 0,1-1 0,0 1 0,-1 0 0,1-1 0,0 1 0,0-1 0,-1 1 0,1 0 0,0-1 0,0 1 0,0-1 0,0 1 0,0-1 0,0 1 0,0 0 0,0-1 0,0 1 0,0-1 0,0 1 0,0-1 0,0 1 0,0-1 0,0 1 0,0 0 0,0-1 0,0 1 0,1-1 0,-1 1 0,0 0 0,0-1 0,0 1 0,1-1 0,17 10 0,23 24 0,131 141 0,-141-140 0,-20-23 0,-1 0 0,0 0 0,0 1 0,-1 1 0,-1-1 0,0 1 0,-1 1 0,11 26 0,-18-39 0,0 0 0,1 1 0,-1-1 0,0 1 0,0-1 0,0 0 0,0 1 0,-1-1 0,1 0 0,0 1 0,-1-1 0,1 0 0,-1 1 0,1-1 0,-1 0 0,1 0 0,-1 1 0,0-1 0,0 0 0,1 0 0,-1 0 0,0 0 0,0 0 0,0 0 0,0 0 0,-1 0 0,1-1 0,0 1 0,0 0 0,0-1 0,-2 1 0,-47 15 0,39-14 0,-36 7 44,0-3 0,-82 1 0,75-5-793,-84 12 1,109-8-6078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7T05:57:40.966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0 24575,'5'1'0,"-1"0"0,0 0 0,1 1 0,-1-1 0,0 1 0,0 0 0,0 0 0,5 3 0,19 8 0,187 38 0,21 6 0,-134-24 0,496 134 0,-543-155 0,0 2 0,-1 2 0,98 46 0,-38-14 0,165 47 0,-129-47 0,71 5 0,-40-11 0,-142-31 0,3 1 0,59 25 0,-100-37 0,0 0 0,-1 0 0,1 0 0,0 0 0,0 1 0,-1-1 0,1 0 0,0 0 0,-1 1 0,1-1 0,0 1 0,-1-1 0,1 1 0,-1-1 0,1 1 0,-1-1 0,1 1 0,-1-1 0,1 1 0,-1 0 0,1-1 0,-1 1 0,0-1 0,1 1 0,-1 0 0,0 1 0,-16 5 0,-39-4 0,53-3 0,-187 14 0,0-2 0,660-13 0,-466 1 0,3 1 0,0-1 0,0-1 0,0 1 0,0-1 0,0-1 0,11-3 0,-18 5 0,0-1 0,1 0 0,-1 1 0,0-1 0,1 0 0,-1 0 0,0 0 0,0-1 0,0 1 0,1 0 0,-2 0 0,1 0 0,0-1 0,0 1 0,0-1 0,0 1 0,-1 0 0,1-1 0,-1 1 0,1-1 0,-1 0 0,0 1 0,1-1 0,-1 1 0,0-1 0,0 1 0,0-1 0,0 0 0,0 1 0,-1-1 0,1 1 0,0-1 0,-1 0 0,1 1 0,-1 0 0,0-1 0,1 1 0,-3-3 0,-16-51 0,13 34 0,-1-1 0,-1 2 0,-1-1 0,-1 1 0,-24-36 0,5 6 0,26 42 0,-1 1 0,1 0 0,-1 0 0,-1 0 0,1 0 0,-1 1 0,0 0 0,-1 0 0,-7-7 0,12 13 0,1-1 0,-1 1 0,1-1 0,-1 1 0,1 0 0,-1-1 0,1 1 0,-1 0 0,1 0 0,-1-1 0,0 1 0,1 0 0,-1 0 0,1 0 0,-1 0 0,0 0 0,1 0 0,-1 0 0,1 0 0,-1 0 0,0 0 0,1 0 0,-1 0 0,0 0 0,1 0 0,-1 0 0,1 1 0,-1-1 0,1 0 0,-1 0 0,0 1 0,-4 20 0,13 26 0,-4-35 0,1 0 0,0-1 0,1 0 0,0 0 0,1 0 0,12 15 0,56 59 0,-55-64 0,15 15-1365,-21-20-5461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05:58:05.349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0,'5'0,"1"6,6 0,5 1,15 9,17 6,31 10,84 20,43 6,18-2,-9-5,-17-11,-26-13,-22-6,-27-6,-29-5,-21-6,-13 3,-6 0,-3 3,16 1,0-2,-5-3,-9-1,-8-3,-7-1,0-1,-2 0,-1 0,-3-1,-1 1,-1 0,-1-1,-1 1,1 0,-1 0,1 0,0 0,-1 0,-9 0,-14 0,-13-5,-10-7,-7-1,-5 1,-3-7,0 0,-1-3,1 3,6 0,2-3,10 3,13 5,11 4,10 4,5 4,5 1,-4 6,0 3,-5 5,-1 5,-4 4,0-1,-2 1,-4 2,-3 2,-3 1,-7 1,-4 2,-5-5,-6-7,-4-1,-5-4,-2-3,-1-5,4 4,2-2,5 5,0-1,-1-1,-3 1,8 1,12-3,11-3,14-7,14-4,1-6,-1-1,-7-4,-3 1,-1-2,1 2,-5-1,0 1,1 4,-3-2,0 2,-3-3,-4-3,-9-5,-16-8,-10-4,-2-2,-1 6,-2 2,0 6,-2 7,5 1,2 3,4-2,6-4,0 2,2 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27T05:58:15.932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0,'5'0,"7"0,11 0,27 0,41 0,36 0,26 0,7 0,-2 0,-9 0,-3 0,-17 0,-21 0,-17 0,-20 5,-12 2,-10 0,-9 3,-1 0,3-1,4 3,10-2,6 4,2 4,-5-1,-6-3,-4-5,-9 2,-6 0,0 1,1 0,4 3,0 4,-1-2,3 2,10 2,6 9,4-2,-8 0,-9-5,-12-1,-5 0,2 13,1-1,6 10,7 7,1 5,-1-1,-4-6,-3 0,3 1,-1 2,-6-2,-4-5,-6-4,-3-6,-3-2,-1 3,4 5,2 7,-2-1,2-3,-4-3,1 1,-3 3,1 5,3 3,-2 9,2-2,7 10,0-3,10 14,4 7,1 5,-7-9,-4-13,-8-14,-6-12,-2-8,-3 0,-3 8,2-2,-1 10,3 8,5 13,4 4,5 9,1 1,8 5,-3 2,4 5,0-4,-1-3,-6-13,-8-14,-2-9,-5-8,0-9,4-4,3 10,3-1,8 16,4-2,0-1,-1 0,-1 1,-1-1,-1-9,-1-3,-1-5,15 2,10-2,26 12,25 3,50 12,14-1,33 4,-2 0,6-2,-18-8,-9-14,-7-10,-21-11,-22-5,-27-7,-17-4,-12-6,6-2,6-2,32 0,49-2,25 1,42 0,36 1,23-1,13 1,61 0,-6 5,-45 2,-60-1,-59-1,-53-1,-45-2,-35-1,-18 0,-11-1,-3 0,10-1,17 1,30 0,9 0,14 0,13 0,5 0,-3 0,-19 0,-23 0,-20 0,-16 0,-12 0,-7 0,7 0,2 5,15 2,13 4,1 1,-2-2,4-2,-5-3,-9-3,-8-5,-3-4,-4 1,7 0,10-3,16-6,10-5,1-4,-8 2,-13-6,-17-2,-11-3,-7 1,-4-5,0-2,0-3,-4-1,0 8,1-1,-3-4,-5-6,-5-10,-4 0,-2-2,-2 5,3 1,2 4,-1 0,0 4,-2-2,-2-3,0-8,0-15,-1 0,0-3,-1 6,1 4,0 4,0 2,0 0,0 6,0 6,0 6,0 1,0 1,0-3,-5-3,-2-1,1 3,1 4,1-1,-4-10,0-1,1-2,2-3,-4 4,1 0,0 4,3-5,2-3,1 2,1 5,1 6,-5 11,-2 5,1 2,1 1,-4-6,-4-4,-1 0,2 1,-2-5,1-1,3 1,-1 2,0 3,3 0,2 2,2 1,3 0,-5-4,-1-3,1 2,1 0,2 1,-4 7,-1 3,2 10,-5 13,-4 17,0 10,-3 7,-3 7,2 2,-1-1,3-2,-1-9,3-3,4-1,4-1,3 1,-3-4,0 5,1 7,-4 9,0 1,-3-6,1-15,1-16,9-20,9-13,4-6,0-4,3 5,4-2,-1-2,2 1,-3 1,2 1,2 6,-2 2,-4 0,-4 0,1 3,-2 0,-1-1,2 4,4 3,6 6,4 4,3 2,2 2,1 7,1 1,0 1,-6 3,-1 5,0 5,6 9,13 4,0 2,-3-5,-3-9,-2-2,2 1,-5 1,-2 2,-7 3,-2-4,-10-6,-11-5,-12-11,-8-9,-6-5,2-4,-1-5,4-3,1 2,-1 5,2 0,0 4,-2-1,2-3,0 1,3-1,-1 2,2-1,4-2,-1-4,-4-3,-4-1,-4-8,-3-1,3 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0-27T06:42:17.09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571 2036 24575,'0'10'0,"1"1"0,0 0 0,0-1 0,1 1 0,0-1 0,1 1 0,0-1 0,6 14 0,-6-19 0,-1 0 0,1-1 0,0 1 0,0-1 0,0 0 0,1 0 0,0 0 0,0-1 0,0 1 0,0-1 0,0 0 0,1 0 0,-1 0 0,1 0 0,0-1 0,-1 0 0,1 0 0,9 2 0,78 16 0,0-4 0,115 4 0,187-13 0,-323-7 0,-60-1 0,0 0 0,0 0 0,-1-1 0,1 0 0,-1-1 0,1-1 0,-1 1 0,0-2 0,-1 1 0,1-1 0,15-11 0,6-8 0,55-53 0,-39 33 0,81-84 0,-54 51 0,-33 34 0,-1-1 0,-3-2 0,40-64 0,-69 96 0,-1-1 0,0 0 0,-2 0 0,0 0 0,0-1 0,-1 1 0,-1-1 0,1-25 0,-1-15 0,-7-65 0,1 21 0,-6-140 0,5 201 0,-2 0 0,-2 1 0,-1 0 0,-16-41 0,22 70 0,-24-60 0,-49-95 0,64 144 0,0 0 0,-1 1 0,-1 0 0,0 1 0,-2 1 0,0 1 0,-1 0 0,-36-27 0,12 16 0,-1 2 0,-1 1 0,-2 2 0,0 3 0,0 1 0,-59-14 0,-51-23 0,81 35 0,0 4 0,-1 3 0,0 3 0,-92 1 0,145 8 0,0 1 0,0 1 0,0 1 0,0 1 0,1 1 0,-1 1 0,1 1 0,-33 14 0,19-4 0,10-6 0,0 2 0,0 0 0,2 2 0,0 1 0,0 0 0,-26 25 0,39-32 0,-1 1 0,-1-2 0,1 1 0,-1-2 0,-20 9 0,-12 7 0,15-6 0,7-6 0,1 2 0,1 0 0,0 1 0,1 1 0,0 1 0,1 1 0,-24 27 0,33-31 0,0 1 0,1 0 0,1 0 0,0 1 0,1 0 0,-6 19 0,-19 90 0,13-38 0,-3 34 0,5-17 0,9-56 0,2-1 0,2 1 0,5 76 0,0-35 0,2-55 0,0-1 0,2 0 0,1 0 0,2 0 0,1-1 0,24 50 0,2 12 0,-25-63 0,-6-11 0,1 0 0,0-1 0,2 0 0,0 0 0,1-1 0,0 0 0,20 25 0,9 4 0,-34-37 0,1-1 0,0-1 0,0 1 0,1-1 0,0 0 0,0 0 0,0 0 0,1-1 0,0 0 0,0-1 0,0 1 0,0-1 0,1-1 0,-1 1 0,1-1 0,16 4 0,-11-5 0,4 1 0,-1 0 0,1 1 0,-1 1 0,31 13 0,-2 6-1365,-28-11-5461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DC5DE-BE02-4B5D-9D85-8E4B51E7846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6955C-A459-4D6F-A85F-117382E28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0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6955C-A459-4D6F-A85F-117382E2847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2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A7940-530B-3688-80B0-BB4F90990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446C1A-EBB3-DE91-F611-AC240DFF1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A38FD-85BD-D629-C8C0-FCA9296FB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3AA9D-D089-A2E2-81DD-E6ACA574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63A8A-E5CA-6DC0-4E61-9B406E11F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6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32364-20F4-4FF3-C83A-A51977B68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4D23E-239E-DE35-1C95-866332848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3923C-EB20-2161-3ECC-F464483AE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213D4-B333-E168-6C20-1B156E3EE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485F4-2EAF-88A9-67D8-DDC90B35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033046-42EE-B393-422B-BD66C1C31E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1492C-B1B6-85D5-E968-D33B77F1F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03FDD-3F34-CF27-AB9B-3D4073601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B6073-D489-9FB5-4121-33E4711E7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AA6C5-A27D-6D5D-6B18-5D685E9C4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1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7AFB6-B448-AF02-E2B2-8F38EED70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4DB26-1E52-B280-909F-E2250E981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E969D-B7D3-0259-2D38-B4736C32A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8388D-3A87-6EA2-7420-87B2B07F1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DCCEC-604F-E46A-E8FF-B3AA712F0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4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7673F-A907-CE21-FF01-E2A179BC8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E422F8-733E-4A0B-877D-2C66FEA2E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23039-92E4-8AFC-E362-C3BB31C5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8F4B8-7BFF-0C32-55BD-69943E169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3368B-EA8C-792D-B89B-ACA96A2D6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3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1E84F-68CB-3933-FB36-E7419782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C01FE-7223-8516-1660-FE1F29FF88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366B5-2FDE-BFFF-BEE6-F54D3ED94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19311-1774-B97F-FB62-A75C7F698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1FBAE-C128-5A55-FFCE-5C50496D7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B0CD8-57F3-ECED-88AE-D5185921E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7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17604-049F-DE55-C0F8-B26F4E095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25352-75C4-9222-D6AA-EA0601E14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9E74F9-3E20-9ABC-F6DD-912DC91C77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EE7D29-E1BE-0731-82C4-1EEA8CFCC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D8D277-FFBE-07D4-8FDE-6F2C5DF87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CCB56E-F618-81AE-8012-3B0A24F7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07BCB3-8B11-EEEA-8B9C-C247664D7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52D0CE-444B-D51A-DD2C-5F56CE98B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4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2814A-085F-55E8-0B9F-933F4E7DD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614CE3-7768-140B-30B8-A8F0B3B6A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554471-1694-B73B-8C33-45AB42FE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FEF18E-2CAA-8695-116A-05694740C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6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CD8E8F-27FA-8503-529F-CECEF7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EA4586-34C3-237A-534A-169E95F3C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CF16A-D78B-A252-F516-9390CEF1A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8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AF14-B132-78E3-5A1E-91D969970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AB61B-60D9-A78E-51D0-544E8A7ED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9568E-80FB-5D4C-225D-35451CFF8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9B70F-A771-5762-9B38-3E2ED2E37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B905F-6BE2-11D7-C0CE-56740A9AE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F7408-9D69-D88F-945A-59A7276B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0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70F2B-0412-4D8D-318A-77E2AC678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D794FC-508E-39A6-9A28-289AE30C3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82801D-140B-74B4-5C5C-73D97369A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7DD3B-FAD7-6253-12ED-082A22FD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65E23-99F8-FD4D-F5E9-D9CD8681A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92B8A-0DF7-2B91-A273-EBFF53ED4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BF7B64-BB49-DB77-7F46-01E27BEA5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8E82C-7F15-A2CF-FDB1-60AF983D8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D4BD2-E78C-4A47-BFB6-300E067547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E964DE-2654-4716-8F7F-A8689FB4DFD0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B0DAA-EE89-F0F9-AA0D-A77E9FCE5D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E1E68-2D60-2603-D363-759410284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231613-9AAA-4A77-BF75-BA9E2E2C0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2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11" Type="http://schemas.openxmlformats.org/officeDocument/2006/relationships/image" Target="../media/image17.png"/><Relationship Id="rId5" Type="http://schemas.openxmlformats.org/officeDocument/2006/relationships/image" Target="../media/image14.png"/><Relationship Id="rId10" Type="http://schemas.openxmlformats.org/officeDocument/2006/relationships/customXml" Target="../ink/ink8.xml"/><Relationship Id="rId4" Type="http://schemas.openxmlformats.org/officeDocument/2006/relationships/customXml" Target="../ink/ink5.xml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665CE-7A01-8717-E7EC-383E6C893C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Triple Integration:</a:t>
            </a:r>
            <a:br>
              <a:rPr lang="en-US" dirty="0"/>
            </a:br>
            <a:r>
              <a:rPr lang="en-US" dirty="0"/>
              <a:t>Cylindrical &amp; Spherical Coordinate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A715ED-273C-2896-C20F-BCE9187266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2799516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5DB7415-1A26-C7C0-7F1E-2F761769799D}"/>
                  </a:ext>
                </a:extLst>
              </p:cNvPr>
              <p:cNvSpPr txBox="1"/>
              <p:nvPr/>
            </p:nvSpPr>
            <p:spPr>
              <a:xfrm>
                <a:off x="333487" y="279699"/>
                <a:ext cx="11413864" cy="62883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These three variables comprise the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spherical coordinate system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are best used to describe regions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that are spheres, or parts of a sphere. For such regions, the bounds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will be constants. The common restrictions on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are: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𝜌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≥0,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0≤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≤2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0≤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𝜙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≤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e>
                        </m:mr>
                      </m:m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variable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can be thought of as the “lean” of the line connecting the origin to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relative to the positive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-axis. 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lies on the positive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lies on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-plane, which is at right angles to the positive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lies on the negative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conversion formulas between rectangular coordinates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spherical coordinates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are: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𝜌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ad>
                              <m:radPr>
                                <m:degHide m:val="on"/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unc>
                              <m:func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arctan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𝑦</m:t>
                                        </m:r>
                                      </m:num>
                                      <m:den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𝑥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func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𝜙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func>
                              <m:func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arctan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Pr>
                                      <m:num>
                                        <m:rad>
                                          <m:radPr>
                                            <m:degHide m:val="on"/>
                                            <m:ctrlPr>
                                              <a:rPr lang="en-US" sz="1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</m:ctrlPr>
                                          </m:radPr>
                                          <m:deg/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en-US" sz="18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Times New Roman" panose="020206030504050203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8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Times New Roman" panose="02020603050405020304" pitchFamily="18" charset="0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8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Times New Roman" panose="02020603050405020304" pitchFamily="18" charset="0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en-US" sz="1800" i="1">
                                                <a:effectLst/>
                                                <a:latin typeface="Cambria Math" panose="02040503050406030204" pitchFamily="18" charset="0"/>
                                                <a:ea typeface="Calibri" panose="020F0502020204030204" pitchFamily="34" charset="0"/>
                                                <a:cs typeface="Times New Roman" panose="02020603050405020304" pitchFamily="18" charset="0"/>
                                              </a:rPr>
                                              <m:t>+</m:t>
                                            </m:r>
                                            <m:sSup>
                                              <m:sSupPr>
                                                <m:ctrlPr>
                                                  <a:rPr lang="en-US" sz="18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Times New Roman" panose="020206030504050203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8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Times New Roman" panose="02020603050405020304" pitchFamily="18" charset="0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800" i="1">
                                                    <a:effectLst/>
                                                    <a:latin typeface="Cambria Math" panose="02040503050406030204" pitchFamily="18" charset="0"/>
                                                    <a:ea typeface="Calibri" panose="020F0502020204030204" pitchFamily="34" charset="0"/>
                                                    <a:cs typeface="Times New Roman" panose="02020603050405020304" pitchFamily="18" charset="0"/>
                                                  </a:rPr>
                                                  <m:t>2</m:t>
                                                </m:r>
                                              </m:sup>
                                            </m:sSup>
                                          </m:e>
                                        </m:rad>
                                      </m:num>
                                      <m:den>
                                        <m:r>
                                          <a:rPr lang="en-US" sz="1800" i="1"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𝑧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</m:func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</m:e>
                        </m:mr>
                      </m:m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𝜌</m:t>
                            </m:r>
                            <m:func>
                              <m:func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</m:e>
                            </m:func>
                            <m:func>
                              <m:func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</m:e>
                            </m:func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𝜌</m:t>
                            </m:r>
                            <m:func>
                              <m:func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</m:e>
                            </m:func>
                            <m:func>
                              <m:func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𝜃</m:t>
                                </m:r>
                              </m:e>
                            </m:func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𝜌</m:t>
                            </m:r>
                            <m:func>
                              <m:func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𝜙</m:t>
                                </m:r>
                              </m:e>
                            </m:func>
                          </m:e>
                        </m:mr>
                      </m:m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5DB7415-1A26-C7C0-7F1E-2F7617697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87" y="279699"/>
                <a:ext cx="11413864" cy="6288325"/>
              </a:xfrm>
              <a:prstGeom prst="rect">
                <a:avLst/>
              </a:prstGeom>
              <a:blipFill>
                <a:blip r:embed="rId2"/>
                <a:stretch>
                  <a:fillRect l="-481" t="-582" r="-4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690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9F37509-23D2-6F60-B917-63DE5F502851}"/>
                  </a:ext>
                </a:extLst>
              </p:cNvPr>
              <p:cNvSpPr txBox="1"/>
              <p:nvPr/>
            </p:nvSpPr>
            <p:spPr>
              <a:xfrm>
                <a:off x="462580" y="290456"/>
                <a:ext cx="11166436" cy="51592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Convert the rectangular coordinate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(2,5,3)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into spherical coordinates.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This point lies above the first quadrant of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-plane. Thus, we expect that both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will be in the intervals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0&lt;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0&lt;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𝜌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38</m:t>
                          </m:r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𝜃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≈1.1903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radians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𝜙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5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≈1.0625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radians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≈1.571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 values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are plausible.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9F37509-23D2-6F60-B917-63DE5F502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80" y="290456"/>
                <a:ext cx="11166436" cy="5159233"/>
              </a:xfrm>
              <a:prstGeom prst="rect">
                <a:avLst/>
              </a:prstGeom>
              <a:blipFill>
                <a:blip r:embed="rId2"/>
                <a:stretch>
                  <a:fillRect l="-600" t="-709" r="-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315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ED00E26-9FB2-C81E-A0E2-C133829EF8ED}"/>
                  </a:ext>
                </a:extLst>
              </p:cNvPr>
              <p:cNvSpPr txBox="1"/>
              <p:nvPr/>
            </p:nvSpPr>
            <p:spPr>
              <a:xfrm>
                <a:off x="344245" y="215152"/>
                <a:ext cx="11478409" cy="55449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Convert the rectangular coordinate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(−3,−4,−2)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into spherical coordinates.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This point lies </a:t>
                </a:r>
                <a:r>
                  <a:rPr lang="en-US" sz="20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below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the third quadrant of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-plane. We expect that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will be in the interval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will be in the interval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We have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𝜌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(−3)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(−4)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(−2)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29</m:t>
                          </m:r>
                        </m:e>
                      </m:ra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𝜃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−4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≈0.9273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radians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𝜙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(−3)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(−4)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arctan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≈−1.1903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radians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current value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incorrect. The value of 0.9273 radians places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the first quadrant. Thus, add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so that the correct value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0.9273 + 3.1416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4.0689 radians, which is in the in the interval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as desired.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ED00E26-9FB2-C81E-A0E2-C133829EF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45" y="215152"/>
                <a:ext cx="11478409" cy="5544979"/>
              </a:xfrm>
              <a:prstGeom prst="rect">
                <a:avLst/>
              </a:prstGeom>
              <a:blipFill>
                <a:blip r:embed="rId2"/>
                <a:stretch>
                  <a:fillRect l="-531" t="-549" r="-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375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B452C7C-293E-D143-2244-BD6FBEDBA68D}"/>
                  </a:ext>
                </a:extLst>
              </p:cNvPr>
              <p:cNvSpPr txBox="1"/>
              <p:nvPr/>
            </p:nvSpPr>
            <p:spPr>
              <a:xfrm>
                <a:off x="666974" y="279699"/>
                <a:ext cx="11026588" cy="18530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Furthermore, we can rewrite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so that it is in the interval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 We add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≈−1.1903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getting  –1.1903 + 3.1416 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≈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1.9513 radians, which is an angle in the desired interval.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 summarize, the point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(−3,−4,−2)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rectangular coordinates is equivalent to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𝜌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29</m:t>
                        </m:r>
                      </m:e>
                    </m:ra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4.0689, 1.9513)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spherical coordinates.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B452C7C-293E-D143-2244-BD6FBEDBA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974" y="279699"/>
                <a:ext cx="11026588" cy="1853071"/>
              </a:xfrm>
              <a:prstGeom prst="rect">
                <a:avLst/>
              </a:prstGeom>
              <a:blipFill>
                <a:blip r:embed="rId2"/>
                <a:stretch>
                  <a:fillRect l="-553" r="-608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1E18BE-8265-6670-9223-81E4AE0987FB}"/>
                  </a:ext>
                </a:extLst>
              </p:cNvPr>
              <p:cNvSpPr txBox="1"/>
              <p:nvPr/>
            </p:nvSpPr>
            <p:spPr>
              <a:xfrm>
                <a:off x="666973" y="2721685"/>
                <a:ext cx="11026587" cy="1738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5: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Describe the solid sphere of radius 2 centered at the origin using spherical coordinates.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The solid sphere of radius 2 is described by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0≤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𝜌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≤2,</m:t>
                            </m:r>
                          </m: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0≤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𝜃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≤2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0≤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𝜙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≤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e>
                        </m:mr>
                      </m:m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1E18BE-8265-6670-9223-81E4AE098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973" y="2721685"/>
                <a:ext cx="11026587" cy="1738938"/>
              </a:xfrm>
              <a:prstGeom prst="rect">
                <a:avLst/>
              </a:prstGeom>
              <a:blipFill>
                <a:blip r:embed="rId3"/>
                <a:stretch>
                  <a:fillRect l="-553" t="-1748" b="-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103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BE3ED8-1FC7-EA30-5430-2EDBB268501D}"/>
                  </a:ext>
                </a:extLst>
              </p:cNvPr>
              <p:cNvSpPr txBox="1"/>
              <p:nvPr/>
            </p:nvSpPr>
            <p:spPr>
              <a:xfrm>
                <a:off x="441064" y="204395"/>
                <a:ext cx="11317044" cy="40278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6: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Describe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with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This is a sphere of radius 3, centered at the origin. Had we set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≤3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this would describe the solid sphere of radius 3.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Converting back to rectangular coordinates, this same spherical surface is given by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𝜙</m:t>
                          </m:r>
                        </m:e>
                      </m:func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𝜙</m:t>
                          </m:r>
                        </m:e>
                      </m:func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𝑧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𝜙</m:t>
                          </m:r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with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BE3ED8-1FC7-EA30-5430-2EDBB26850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64" y="204395"/>
                <a:ext cx="11317044" cy="4027898"/>
              </a:xfrm>
              <a:prstGeom prst="rect">
                <a:avLst/>
              </a:prstGeom>
              <a:blipFill>
                <a:blip r:embed="rId2"/>
                <a:stretch>
                  <a:fillRect l="-539" t="-909" r="-539" b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313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1658934-5F9A-6204-A515-9F18F9A655B2}"/>
                  </a:ext>
                </a:extLst>
              </p:cNvPr>
              <p:cNvSpPr txBox="1"/>
              <p:nvPr/>
            </p:nvSpPr>
            <p:spPr>
              <a:xfrm>
                <a:off x="527125" y="430306"/>
                <a:ext cx="438912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Jacobian of spherical integration.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 a point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1658934-5F9A-6204-A515-9F18F9A655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25" y="430306"/>
                <a:ext cx="4389120" cy="1323439"/>
              </a:xfrm>
              <a:prstGeom prst="rect">
                <a:avLst/>
              </a:prstGeom>
              <a:blipFill>
                <a:blip r:embed="rId2"/>
                <a:stretch>
                  <a:fillRect l="-1389" t="-2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77F54EFC-D3F4-0E20-1597-F30044A29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788" y="2008199"/>
            <a:ext cx="3536302" cy="37074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FD5A83-4C18-1DCC-0BCA-5532A48A9D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5754" y="1299557"/>
            <a:ext cx="4514165" cy="40383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9A7B9F9-11AB-6E97-45A7-94C719F94A21}"/>
                  </a:ext>
                </a:extLst>
              </p:cNvPr>
              <p:cNvSpPr txBox="1"/>
              <p:nvPr/>
            </p:nvSpPr>
            <p:spPr>
              <a:xfrm>
                <a:off x="5755342" y="591671"/>
                <a:ext cx="590953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Extend each value by a small amount,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This forms a “spherical rectangular solid”: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9A7B9F9-11AB-6E97-45A7-94C719F94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342" y="591671"/>
                <a:ext cx="5909534" cy="707886"/>
              </a:xfrm>
              <a:prstGeom prst="rect">
                <a:avLst/>
              </a:prstGeom>
              <a:blipFill>
                <a:blip r:embed="rId5"/>
                <a:stretch>
                  <a:fillRect l="-1031"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CC15914-9031-6E5F-1A9F-E50D3A63A192}"/>
              </a:ext>
            </a:extLst>
          </p:cNvPr>
          <p:cNvSpPr txBox="1"/>
          <p:nvPr/>
        </p:nvSpPr>
        <p:spPr>
          <a:xfrm>
            <a:off x="6096000" y="5715612"/>
            <a:ext cx="5177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geometry to find the arc lengths as shown.</a:t>
            </a:r>
          </a:p>
        </p:txBody>
      </p:sp>
    </p:spTree>
    <p:extLst>
      <p:ext uri="{BB962C8B-B14F-4D97-AF65-F5344CB8AC3E}">
        <p14:creationId xmlns:p14="http://schemas.microsoft.com/office/powerpoint/2010/main" val="399005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46E8B36-3E5E-866F-777E-4F550B2F3779}"/>
                  </a:ext>
                </a:extLst>
              </p:cNvPr>
              <p:cNvSpPr txBox="1"/>
              <p:nvPr/>
            </p:nvSpPr>
            <p:spPr>
              <a:xfrm>
                <a:off x="365760" y="322729"/>
                <a:ext cx="11241741" cy="36625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 small scales, the volume of this spherical volume element is the product of the three sides: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</m:d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Using differentials, we have the Jacobian for Spherical Integrals: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𝑑𝑉</m:t>
                      </m:r>
                      <m:r>
                        <a:rPr lang="en-US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7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n-US" sz="7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sz="7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7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7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𝜙</m:t>
                          </m:r>
                        </m:e>
                      </m:func>
                      <m:r>
                        <a:rPr lang="en-US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en-US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𝜌</m:t>
                      </m:r>
                      <m:r>
                        <a:rPr lang="en-US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en-US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𝜃</m:t>
                      </m:r>
                      <m:r>
                        <a:rPr lang="en-US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en-US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𝜙</m:t>
                      </m:r>
                      <m:r>
                        <a:rPr lang="en-US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7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46E8B36-3E5E-866F-777E-4F550B2F3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322729"/>
                <a:ext cx="11241741" cy="3662541"/>
              </a:xfrm>
              <a:prstGeom prst="rect">
                <a:avLst/>
              </a:prstGeom>
              <a:blipFill>
                <a:blip r:embed="rId3"/>
                <a:stretch>
                  <a:fillRect l="-542" t="-9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1B2BFF7C-C360-1D61-F843-211464C8524D}"/>
              </a:ext>
            </a:extLst>
          </p:cNvPr>
          <p:cNvSpPr txBox="1"/>
          <p:nvPr/>
        </p:nvSpPr>
        <p:spPr>
          <a:xfrm>
            <a:off x="3743661" y="4184725"/>
            <a:ext cx="6777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“rho squared sine phi, d rho d theta d phi”</a:t>
            </a:r>
          </a:p>
        </p:txBody>
      </p:sp>
    </p:spTree>
    <p:extLst>
      <p:ext uri="{BB962C8B-B14F-4D97-AF65-F5344CB8AC3E}">
        <p14:creationId xmlns:p14="http://schemas.microsoft.com/office/powerpoint/2010/main" val="374746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5489413-8AD7-A257-988A-0FF390BA3DE1}"/>
                  </a:ext>
                </a:extLst>
              </p:cNvPr>
              <p:cNvSpPr txBox="1"/>
              <p:nvPr/>
            </p:nvSpPr>
            <p:spPr>
              <a:xfrm>
                <a:off x="537882" y="365760"/>
                <a:ext cx="11327803" cy="5857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7: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Evaluate this integral: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nary>
                            <m:nary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b>
                            <m:sup>
                              <m:rad>
                                <m:radPr>
                                  <m:degHide m:val="on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sup>
                            <m:e>
                              <m:nary>
                                <m:nary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sub>
                                <m:sup>
                                  <m:rad>
                                    <m:radPr>
                                      <m:degHide m:val="on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sup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𝑑𝑧</m:t>
                                  </m:r>
                                </m:e>
                              </m:nary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It is a sphere of radius 1. 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geometry, the volume of a sphere of radius r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Thus, we should expect the answer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spherical coordinates, the bounds are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integral in spherical coordinates is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nary>
                            <m:nary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nary>
                                <m:nary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</m:nary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nary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5489413-8AD7-A257-988A-0FF390BA3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82" y="365760"/>
                <a:ext cx="11327803" cy="5857501"/>
              </a:xfrm>
              <a:prstGeom prst="rect">
                <a:avLst/>
              </a:prstGeom>
              <a:blipFill>
                <a:blip r:embed="rId2"/>
                <a:stretch>
                  <a:fillRect l="-538" t="-5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630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C40645D-D93B-6389-B1D3-8C4AA5CDA9EC}"/>
                  </a:ext>
                </a:extLst>
              </p:cNvPr>
              <p:cNvSpPr txBox="1"/>
              <p:nvPr/>
            </p:nvSpPr>
            <p:spPr>
              <a:xfrm>
                <a:off x="516367" y="398033"/>
                <a:ext cx="11159266" cy="5953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the last slide, we have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nary>
                            <m:nary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nary>
                                <m:naryPr>
                                  <m:ctrlPr>
                                    <a:rPr 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</m:nary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nary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These are constant bounds and the integrand is held by multiplication. So we can treat this as the product of three single-variable integrals:</a:t>
                </a: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</m:nary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</m:func>
                            </m:e>
                          </m:nary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p>
                          </m:sSubSup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C40645D-D93B-6389-B1D3-8C4AA5CDA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67" y="398033"/>
                <a:ext cx="11159266" cy="5953681"/>
              </a:xfrm>
              <a:prstGeom prst="rect">
                <a:avLst/>
              </a:prstGeom>
              <a:blipFill>
                <a:blip r:embed="rId2"/>
                <a:stretch>
                  <a:fillRect l="-601" t="-512" r="-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5277B59-DB36-52EC-629E-3A6DF8C95A08}"/>
                  </a:ext>
                </a:extLst>
              </p14:cNvPr>
              <p14:cNvContentPartPr/>
              <p14:nvPr/>
            </p14:nvContentPartPr>
            <p14:xfrm>
              <a:off x="6496158" y="5533074"/>
              <a:ext cx="821880" cy="818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5277B59-DB36-52EC-629E-3A6DF8C95A0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90038" y="5526954"/>
                <a:ext cx="834120" cy="83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3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39CDB4-854B-B6EA-7865-A5F869921F9D}"/>
                  </a:ext>
                </a:extLst>
              </p:cNvPr>
              <p:cNvSpPr txBox="1"/>
              <p:nvPr/>
            </p:nvSpPr>
            <p:spPr>
              <a:xfrm>
                <a:off x="473335" y="301214"/>
                <a:ext cx="11435379" cy="46609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a good one: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Let solid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tetrahedron in the first octant with vertices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(0,0,0)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(2,0,0)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(0,4,0)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(0,0,8)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Set up a triple integral </a:t>
                </a:r>
                <a14:m>
                  <m:oMath xmlns:m="http://schemas.openxmlformats.org/officeDocument/2006/math">
                    <m:nary>
                      <m:naryPr>
                        <m:chr m:val="∭"/>
                        <m:limLoc m:val="subSup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  <m:sup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𝑑𝑉</m:t>
                        </m:r>
                      </m:e>
                    </m:nary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find the volume of the solid.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equation of the plane that passes through the points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,0,0)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,0)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(0,0,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=1.       (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See</m:t>
                      </m:r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Example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13.6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in</m:t>
                      </m:r>
                      <m:r>
                        <a:rPr lang="en-US" sz="20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my</m:t>
                      </m:r>
                      <m:r>
                        <a:rPr lang="en-US" sz="20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notes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the equation of the plane passing through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(2,0,0)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(0,4,0)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(0,0,8)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39CDB4-854B-B6EA-7865-A5F869921F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35" y="301214"/>
                <a:ext cx="11435379" cy="4660956"/>
              </a:xfrm>
              <a:prstGeom prst="rect">
                <a:avLst/>
              </a:prstGeom>
              <a:blipFill>
                <a:blip r:embed="rId2"/>
                <a:stretch>
                  <a:fillRect l="-586" t="-654" r="-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100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F2DDCAB-15B2-E216-19BB-36B78D5FA383}"/>
                  </a:ext>
                </a:extLst>
              </p:cNvPr>
              <p:cNvSpPr txBox="1"/>
              <p:nvPr/>
            </p:nvSpPr>
            <p:spPr>
              <a:xfrm>
                <a:off x="182880" y="333487"/>
                <a:ext cx="11209467" cy="17226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the inside integral is chosen to be evaluated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solve for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getting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=8−4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bounds are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≤8−4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leaves a triangular region in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with vertices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(0,0)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(2,0)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(0,4)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shown below.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F2DDCAB-15B2-E216-19BB-36B78D5FA3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" y="333487"/>
                <a:ext cx="11209467" cy="1722651"/>
              </a:xfrm>
              <a:prstGeom prst="rect">
                <a:avLst/>
              </a:prstGeom>
              <a:blipFill>
                <a:blip r:embed="rId2"/>
                <a:stretch>
                  <a:fillRect l="-544" t="-2128" b="-5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B11DE17-FA8F-23C0-226C-FDAD64DBE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54" y="2943505"/>
            <a:ext cx="6066967" cy="263971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A06AAC4-42B4-533B-0409-329FBB79D44B}"/>
                  </a:ext>
                </a:extLst>
              </p:cNvPr>
              <p:cNvSpPr txBox="1"/>
              <p:nvPr/>
            </p:nvSpPr>
            <p:spPr>
              <a:xfrm>
                <a:off x="7272169" y="3040509"/>
                <a:ext cx="4582757" cy="24794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Integrating next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bounds are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≤4−2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lastly, the bounds on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triple integral is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4−2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8−4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p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𝑧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𝑑𝑧</m:t>
                                  </m:r>
                                </m:e>
                              </m:nary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A06AAC4-42B4-533B-0409-329FBB79D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2169" y="3040509"/>
                <a:ext cx="4582757" cy="2479461"/>
              </a:xfrm>
              <a:prstGeom prst="rect">
                <a:avLst/>
              </a:prstGeom>
              <a:blipFill>
                <a:blip r:embed="rId4"/>
                <a:stretch>
                  <a:fillRect l="-1463" t="-1474" r="-13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974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B625EDA-F82D-C7CC-CFC6-727FFC2E974D}"/>
                  </a:ext>
                </a:extLst>
              </p:cNvPr>
              <p:cNvSpPr txBox="1"/>
              <p:nvPr/>
            </p:nvSpPr>
            <p:spPr>
              <a:xfrm>
                <a:off x="346935" y="303215"/>
                <a:ext cx="6376594" cy="56279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volume of the tetrahedron is</a:t>
                </a:r>
                <a:endPara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4−2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8−4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−2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p>
                                <m:e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𝑑𝑧</m:t>
                                  </m:r>
                                </m:e>
                              </m:nary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inner integral is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8−4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p>
                        <m:e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𝑑𝑧</m:t>
                          </m:r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=8−4</m:t>
                          </m:r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</m:e>
                      </m:nary>
                    </m:oMath>
                  </m:oMathPara>
                </a14:m>
                <a:endPara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is then integrated with respect to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4−2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d>
                            <m:dPr>
                              <m:ctrlP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8−4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4−2</m:t>
                          </m:r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bSup>
                    </m:oMath>
                  </m:oMathPara>
                </a14:m>
                <a:endParaRPr lang="en-US" sz="1800" b="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sz="1800" b="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</m:t>
                      </m:r>
                      <m:d>
                        <m:dPr>
                          <m:ctrlP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4−2</m:t>
                          </m:r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4−2</m:t>
                          </m:r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4−2</m:t>
                              </m:r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−0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+16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B625EDA-F82D-C7CC-CFC6-727FFC2E97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35" y="303215"/>
                <a:ext cx="6376594" cy="5627951"/>
              </a:xfrm>
              <a:prstGeom prst="rect">
                <a:avLst/>
              </a:prstGeom>
              <a:blipFill>
                <a:blip r:embed="rId2"/>
                <a:stretch>
                  <a:fillRect l="-860" t="-6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E345633-0083-8502-E4E6-5C0D04430F57}"/>
                  </a:ext>
                </a:extLst>
              </p:cNvPr>
              <p:cNvSpPr txBox="1"/>
              <p:nvPr/>
            </p:nvSpPr>
            <p:spPr>
              <a:xfrm>
                <a:off x="6096000" y="303215"/>
                <a:ext cx="5749065" cy="39243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is then integrated with respect to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−16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+16</m:t>
                              </m:r>
                            </m:e>
                          </m:d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−8</m:t>
                              </m:r>
                              <m:sSup>
                                <m:sSupPr>
                                  <m:ctrlP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+16</m:t>
                              </m:r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1800" b="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sz="1800" b="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+16(2)−0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−32+32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E345633-0083-8502-E4E6-5C0D04430F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03215"/>
                <a:ext cx="5749065" cy="3924344"/>
              </a:xfrm>
              <a:prstGeom prst="rect">
                <a:avLst/>
              </a:prstGeom>
              <a:blipFill>
                <a:blip r:embed="rId3"/>
                <a:stretch>
                  <a:fillRect l="-848" t="-9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7421D1A5-70CC-DC06-A392-DF867B9FCDDC}"/>
              </a:ext>
            </a:extLst>
          </p:cNvPr>
          <p:cNvGrpSpPr/>
          <p:nvPr/>
        </p:nvGrpSpPr>
        <p:grpSpPr>
          <a:xfrm>
            <a:off x="4539431" y="1643125"/>
            <a:ext cx="2982240" cy="4254120"/>
            <a:chOff x="4539431" y="1643125"/>
            <a:chExt cx="2982240" cy="425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1C0DA744-EAF9-0BDB-0730-22CE53083585}"/>
                    </a:ext>
                  </a:extLst>
                </p14:cNvPr>
                <p14:cNvContentPartPr/>
                <p14:nvPr/>
              </p14:nvContentPartPr>
              <p14:xfrm>
                <a:off x="4539431" y="1643125"/>
                <a:ext cx="2966040" cy="42541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1C0DA744-EAF9-0BDB-0730-22CE5308358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533311" y="1637005"/>
                  <a:ext cx="2978280" cy="426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11569D79-A6BF-1A76-7C95-FD8DA52E21A2}"/>
                    </a:ext>
                  </a:extLst>
                </p14:cNvPr>
                <p14:cNvContentPartPr/>
                <p14:nvPr/>
              </p14:nvContentPartPr>
              <p14:xfrm>
                <a:off x="7315031" y="1646365"/>
                <a:ext cx="206640" cy="2440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11569D79-A6BF-1A76-7C95-FD8DA52E21A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308911" y="1640245"/>
                  <a:ext cx="218880" cy="256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8426A98-9072-3201-13AB-905168BEAD86}"/>
                  </a:ext>
                </a:extLst>
              </p14:cNvPr>
              <p14:cNvContentPartPr/>
              <p14:nvPr/>
            </p14:nvContentPartPr>
            <p14:xfrm>
              <a:off x="2619911" y="3076645"/>
              <a:ext cx="2180520" cy="11023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8426A98-9072-3201-13AB-905168BEAD8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13791" y="3070525"/>
                <a:ext cx="2192760" cy="111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572FF336-5966-70A9-A833-F2B62B32DB36}"/>
                  </a:ext>
                </a:extLst>
              </p14:cNvPr>
              <p14:cNvContentPartPr/>
              <p14:nvPr/>
            </p14:nvContentPartPr>
            <p14:xfrm>
              <a:off x="2581031" y="4001485"/>
              <a:ext cx="232200" cy="17928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572FF336-5966-70A9-A833-F2B62B32DB3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574911" y="3995365"/>
                <a:ext cx="244440" cy="19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8834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02BC6D-D413-F028-2A6B-3D55938959E4}"/>
                  </a:ext>
                </a:extLst>
              </p:cNvPr>
              <p:cNvSpPr txBox="1"/>
              <p:nvPr/>
            </p:nvSpPr>
            <p:spPr>
              <a:xfrm>
                <a:off x="505609" y="301215"/>
                <a:ext cx="11295530" cy="33692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cylinder,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is intersected by the planes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the volume of this intersecting region.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Below is a sketch of the region.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the cylinder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can be viewed as a circle of radius 1, centered at the origin, on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then extended into the positive and negative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directions.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planes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can be viewed as lines on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then extended into the positive and negative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directions.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202BC6D-D413-F028-2A6B-3D5593895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301215"/>
                <a:ext cx="11295530" cy="3369256"/>
              </a:xfrm>
              <a:prstGeom prst="rect">
                <a:avLst/>
              </a:prstGeom>
              <a:blipFill>
                <a:blip r:embed="rId2"/>
                <a:stretch>
                  <a:fillRect l="-594" t="-904" r="-540" b="-2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DD22BDF9-1566-F356-D156-00EBFB978B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580" y="3670471"/>
            <a:ext cx="3171713" cy="259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625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143C5F9-4A0C-2432-7A22-FF4D37C17BE0}"/>
                  </a:ext>
                </a:extLst>
              </p:cNvPr>
              <p:cNvSpPr txBox="1"/>
              <p:nvPr/>
            </p:nvSpPr>
            <p:spPr>
              <a:xfrm>
                <a:off x="537881" y="258184"/>
                <a:ext cx="7530354" cy="51140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Visualize an arrow in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 enters the solid through the plane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</m:t>
                    </m:r>
                    <m:r>
                      <a:rPr lang="en-US" sz="20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000" b="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exits the solid through the plane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=1−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variables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form a circular region on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and this suggests we may want to exchange them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integrate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first.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bounds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the bounds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An initial triple integral in cylindrical coordinates is given by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1−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𝑑𝑦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𝑑𝑟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nary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143C5F9-4A0C-2432-7A22-FF4D37C17B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81" y="258184"/>
                <a:ext cx="7530354" cy="5114029"/>
              </a:xfrm>
              <a:prstGeom prst="rect">
                <a:avLst/>
              </a:prstGeom>
              <a:blipFill>
                <a:blip r:embed="rId2"/>
                <a:stretch>
                  <a:fillRect l="-809" t="-596" r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E9F8BF70-FCF7-C6CA-6364-1B5AD0657B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907" y="258184"/>
            <a:ext cx="3471133" cy="284001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E38CC6DE-2B1C-2BF0-8EEE-DFB0C2220F9A}"/>
                  </a:ext>
                </a:extLst>
              </p14:cNvPr>
              <p14:cNvContentPartPr/>
              <p14:nvPr/>
            </p14:nvContentPartPr>
            <p14:xfrm>
              <a:off x="8541191" y="1217266"/>
              <a:ext cx="932760" cy="42480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E38CC6DE-2B1C-2BF0-8EEE-DFB0C2220F9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35071" y="1211146"/>
                <a:ext cx="945000" cy="43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E600B48-C65F-38C8-F6FF-E242D4C6E81E}"/>
                  </a:ext>
                </a:extLst>
              </p14:cNvPr>
              <p14:cNvContentPartPr/>
              <p14:nvPr/>
            </p14:nvContentPartPr>
            <p14:xfrm>
              <a:off x="10402751" y="1893346"/>
              <a:ext cx="1006200" cy="3016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E600B48-C65F-38C8-F6FF-E242D4C6E81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396631" y="1887226"/>
                <a:ext cx="1018440" cy="31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3B12E8A7-9E8F-4E3B-2200-1668348072DC}"/>
                  </a:ext>
                </a:extLst>
              </p14:cNvPr>
              <p14:cNvContentPartPr/>
              <p14:nvPr/>
            </p14:nvContentPartPr>
            <p14:xfrm>
              <a:off x="7325831" y="1107826"/>
              <a:ext cx="1019520" cy="24624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3B12E8A7-9E8F-4E3B-2200-1668348072D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317191" y="1053826"/>
                <a:ext cx="1037160" cy="35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82DF9483-A711-5D2D-844E-B6B44958ED65}"/>
                  </a:ext>
                </a:extLst>
              </p14:cNvPr>
              <p14:cNvContentPartPr/>
              <p14:nvPr/>
            </p14:nvContentPartPr>
            <p14:xfrm>
              <a:off x="6949271" y="1785706"/>
              <a:ext cx="4832640" cy="18615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82DF9483-A711-5D2D-844E-B6B44958ED6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940631" y="1731706"/>
                <a:ext cx="4850280" cy="196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265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458336C-2182-FE89-E3C5-82F4F9EC16A4}"/>
                  </a:ext>
                </a:extLst>
              </p:cNvPr>
              <p:cNvSpPr txBox="1"/>
              <p:nvPr/>
            </p:nvSpPr>
            <p:spPr>
              <a:xfrm>
                <a:off x="656216" y="376518"/>
                <a:ext cx="11048104" cy="42385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bounds for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need to be written in terms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we define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func>
                      <m:func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 triple integral is now written as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p>
                            <m:e>
                              <m:nary>
                                <m:naryPr>
                                  <m:limLoc m:val="subSup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sub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1−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sup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𝑑𝑦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𝑑𝑟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𝑑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nary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inside integral is evaluated first: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</m:sup>
                      </m:sSub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=2−2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 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458336C-2182-FE89-E3C5-82F4F9EC1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16" y="376518"/>
                <a:ext cx="11048104" cy="4238533"/>
              </a:xfrm>
              <a:prstGeom prst="rect">
                <a:avLst/>
              </a:prstGeom>
              <a:blipFill>
                <a:blip r:embed="rId2"/>
                <a:stretch>
                  <a:fillRect l="-607" t="-8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97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029D5A1-CF17-A5C8-5D24-E01EAE7E155C}"/>
                  </a:ext>
                </a:extLst>
              </p:cNvPr>
              <p:cNvSpPr txBox="1"/>
              <p:nvPr/>
            </p:nvSpPr>
            <p:spPr>
              <a:xfrm>
                <a:off x="322729" y="290457"/>
                <a:ext cx="11252499" cy="54824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integrated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2−2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</m:nary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𝑟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𝑑𝑟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</m:nary>
                      <m:r>
                        <a:rPr lang="en-US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𝑑𝑟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Finally, this is integrated with respect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</m:e>
                      </m:nary>
                      <m:r>
                        <a:rPr lang="en-US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𝜃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20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Recall</m:t>
                                </m:r>
                                <m: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that</m:t>
                                </m:r>
                                <m:func>
                                  <m:func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𝜋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=1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and</m:t>
                                </m:r>
                                <m:func>
                                  <m:funcPr>
                                    <m:ctrlPr>
                                      <a:rPr lang="en-US" sz="2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0</m:t>
                                        </m:r>
                                      </m:e>
                                    </m:d>
                                  </m:e>
                                </m:func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=1.             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029D5A1-CF17-A5C8-5D24-E01EAE7E15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9" y="290457"/>
                <a:ext cx="11252499" cy="5482463"/>
              </a:xfrm>
              <a:prstGeom prst="rect">
                <a:avLst/>
              </a:prstGeom>
              <a:blipFill>
                <a:blip r:embed="rId2"/>
                <a:stretch>
                  <a:fillRect l="-596" t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693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2F084D-8737-51E7-FF64-53B587A123AB}"/>
                  </a:ext>
                </a:extLst>
              </p:cNvPr>
              <p:cNvSpPr txBox="1"/>
              <p:nvPr/>
            </p:nvSpPr>
            <p:spPr>
              <a:xfrm>
                <a:off x="365761" y="268942"/>
                <a:ext cx="11489166" cy="40278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Spherical Coordinate System.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point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described by rectangular coordinates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can also be described by three independent variables,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(rho),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(phi), whose meanings are given below: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13716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the distance from the origin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13716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13716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the angle from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 to the line connecting the origin to the point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,0)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13716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14300" marR="13716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the angle from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 to the line connecting the origin 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Descriptively,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𝜌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(rho) is the spherical radius,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the “sweep” or “azimuth” angle of the point’s projection onto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-plane relative to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axis,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(phi) is the “lean” angle of the point relative to the positive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-axis.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22F084D-8737-51E7-FF64-53B587A123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1" y="268942"/>
                <a:ext cx="11489166" cy="4027898"/>
              </a:xfrm>
              <a:prstGeom prst="rect">
                <a:avLst/>
              </a:prstGeom>
              <a:blipFill>
                <a:blip r:embed="rId2"/>
                <a:stretch>
                  <a:fillRect l="-531" t="-756" r="-531" b="-16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2C2604E-EC29-760D-A5F7-81C5184F8F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547" y="4115752"/>
            <a:ext cx="5553299" cy="23450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604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1710</Words>
  <Application>Microsoft Office PowerPoint</Application>
  <PresentationFormat>Widescreen</PresentationFormat>
  <Paragraphs>185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Triple Integration: Cylindrical &amp; Spherical Coordinate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2024-10-27T05:40:21Z</dcterms:created>
  <dcterms:modified xsi:type="dcterms:W3CDTF">2024-11-01T06:51:58Z</dcterms:modified>
</cp:coreProperties>
</file>