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6D6D08-5E70-4ACB-B310-768E1B21074D}" v="706" dt="2024-08-17T22:31:18.4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B66D6D08-5E70-4ACB-B310-768E1B21074D}"/>
    <pc:docChg chg="undo custSel addSld delSld modSld">
      <pc:chgData name="Beth Cousland" userId="0add9dda42c7579b" providerId="LiveId" clId="{B66D6D08-5E70-4ACB-B310-768E1B21074D}" dt="2024-08-17T22:31:18.490" v="1282"/>
      <pc:docMkLst>
        <pc:docMk/>
      </pc:docMkLst>
      <pc:sldChg chg="new del">
        <pc:chgData name="Beth Cousland" userId="0add9dda42c7579b" providerId="LiveId" clId="{B66D6D08-5E70-4ACB-B310-768E1B21074D}" dt="2024-08-17T16:19:08.038" v="1" actId="680"/>
        <pc:sldMkLst>
          <pc:docMk/>
          <pc:sldMk cId="1245330696" sldId="257"/>
        </pc:sldMkLst>
      </pc:sldChg>
      <pc:sldChg chg="addSp modSp new mod modAnim">
        <pc:chgData name="Beth Cousland" userId="0add9dda42c7579b" providerId="LiveId" clId="{B66D6D08-5E70-4ACB-B310-768E1B21074D}" dt="2024-08-17T22:31:18.490" v="1282"/>
        <pc:sldMkLst>
          <pc:docMk/>
          <pc:sldMk cId="3761361694" sldId="257"/>
        </pc:sldMkLst>
        <pc:spChg chg="add mod">
          <ac:chgData name="Beth Cousland" userId="0add9dda42c7579b" providerId="LiveId" clId="{B66D6D08-5E70-4ACB-B310-768E1B21074D}" dt="2024-08-17T16:34:26.792" v="606"/>
          <ac:spMkLst>
            <pc:docMk/>
            <pc:sldMk cId="3761361694" sldId="257"/>
            <ac:spMk id="2" creationId="{119896EB-10BC-782F-CE2D-67390E8BE1C4}"/>
          </ac:spMkLst>
        </pc:spChg>
        <pc:picChg chg="add mod">
          <ac:chgData name="Beth Cousland" userId="0add9dda42c7579b" providerId="LiveId" clId="{B66D6D08-5E70-4ACB-B310-768E1B21074D}" dt="2024-08-17T22:30:41.727" v="1271" actId="14100"/>
          <ac:picMkLst>
            <pc:docMk/>
            <pc:sldMk cId="3761361694" sldId="257"/>
            <ac:picMk id="4" creationId="{E6F2C53F-0119-4206-B697-786B60099E61}"/>
          </ac:picMkLst>
        </pc:picChg>
      </pc:sldChg>
      <pc:sldChg chg="addSp modSp new mod modAnim">
        <pc:chgData name="Beth Cousland" userId="0add9dda42c7579b" providerId="LiveId" clId="{B66D6D08-5E70-4ACB-B310-768E1B21074D}" dt="2024-08-17T17:00:08.259" v="1190"/>
        <pc:sldMkLst>
          <pc:docMk/>
          <pc:sldMk cId="2348638367" sldId="258"/>
        </pc:sldMkLst>
        <pc:spChg chg="add mod">
          <ac:chgData name="Beth Cousland" userId="0add9dda42c7579b" providerId="LiveId" clId="{B66D6D08-5E70-4ACB-B310-768E1B21074D}" dt="2024-08-17T16:34:43.581" v="610"/>
          <ac:spMkLst>
            <pc:docMk/>
            <pc:sldMk cId="2348638367" sldId="258"/>
            <ac:spMk id="2" creationId="{B3606D65-B9E0-1300-0D66-264131FE6426}"/>
          </ac:spMkLst>
        </pc:spChg>
        <pc:spChg chg="add mod">
          <ac:chgData name="Beth Cousland" userId="0add9dda42c7579b" providerId="LiveId" clId="{B66D6D08-5E70-4ACB-B310-768E1B21074D}" dt="2024-08-17T16:39:24.133" v="858" actId="20577"/>
          <ac:spMkLst>
            <pc:docMk/>
            <pc:sldMk cId="2348638367" sldId="258"/>
            <ac:spMk id="3" creationId="{830AE91F-DF07-FB0E-B281-F7000EE07EE5}"/>
          </ac:spMkLst>
        </pc:spChg>
        <pc:spChg chg="add mod">
          <ac:chgData name="Beth Cousland" userId="0add9dda42c7579b" providerId="LiveId" clId="{B66D6D08-5E70-4ACB-B310-768E1B21074D}" dt="2024-08-17T16:39:46.817" v="862" actId="208"/>
          <ac:spMkLst>
            <pc:docMk/>
            <pc:sldMk cId="2348638367" sldId="258"/>
            <ac:spMk id="4" creationId="{CB6EBB3A-0E70-33F3-BFFB-14DCB2FB0EC2}"/>
          </ac:spMkLst>
        </pc:spChg>
      </pc:sldChg>
      <pc:sldChg chg="addSp modSp new mod modAnim">
        <pc:chgData name="Beth Cousland" userId="0add9dda42c7579b" providerId="LiveId" clId="{B66D6D08-5E70-4ACB-B310-768E1B21074D}" dt="2024-08-17T17:00:34.216" v="1196"/>
        <pc:sldMkLst>
          <pc:docMk/>
          <pc:sldMk cId="880639581" sldId="259"/>
        </pc:sldMkLst>
        <pc:spChg chg="add mod">
          <ac:chgData name="Beth Cousland" userId="0add9dda42c7579b" providerId="LiveId" clId="{B66D6D08-5E70-4ACB-B310-768E1B21074D}" dt="2024-08-17T16:41:01.085" v="873" actId="255"/>
          <ac:spMkLst>
            <pc:docMk/>
            <pc:sldMk cId="880639581" sldId="259"/>
            <ac:spMk id="3" creationId="{0EF59ABD-F7C7-7DBF-DED6-8A61814AC504}"/>
          </ac:spMkLst>
        </pc:spChg>
        <pc:spChg chg="add mod">
          <ac:chgData name="Beth Cousland" userId="0add9dda42c7579b" providerId="LiveId" clId="{B66D6D08-5E70-4ACB-B310-768E1B21074D}" dt="2024-08-17T16:41:19.630" v="876" actId="207"/>
          <ac:spMkLst>
            <pc:docMk/>
            <pc:sldMk cId="880639581" sldId="259"/>
            <ac:spMk id="4" creationId="{8E9ED17E-19A6-424E-67BB-F3BA5C237A83}"/>
          </ac:spMkLst>
        </pc:spChg>
      </pc:sldChg>
      <pc:sldChg chg="addSp modSp new mod modAnim">
        <pc:chgData name="Beth Cousland" userId="0add9dda42c7579b" providerId="LiveId" clId="{B66D6D08-5E70-4ACB-B310-768E1B21074D}" dt="2024-08-17T17:05:37.379" v="1268" actId="20577"/>
        <pc:sldMkLst>
          <pc:docMk/>
          <pc:sldMk cId="3432678276" sldId="260"/>
        </pc:sldMkLst>
        <pc:spChg chg="add mod">
          <ac:chgData name="Beth Cousland" userId="0add9dda42c7579b" providerId="LiveId" clId="{B66D6D08-5E70-4ACB-B310-768E1B21074D}" dt="2024-08-17T17:05:37.379" v="1268" actId="20577"/>
          <ac:spMkLst>
            <pc:docMk/>
            <pc:sldMk cId="3432678276" sldId="260"/>
            <ac:spMk id="3" creationId="{D0146A0B-0852-370A-4017-81A41A73ECC4}"/>
          </ac:spMkLst>
        </pc:spChg>
      </pc:sldChg>
      <pc:sldChg chg="addSp modSp new mod modAnim">
        <pc:chgData name="Beth Cousland" userId="0add9dda42c7579b" providerId="LiveId" clId="{B66D6D08-5E70-4ACB-B310-768E1B21074D}" dt="2024-08-17T17:01:17.058" v="1205"/>
        <pc:sldMkLst>
          <pc:docMk/>
          <pc:sldMk cId="271290578" sldId="261"/>
        </pc:sldMkLst>
        <pc:spChg chg="add mod">
          <ac:chgData name="Beth Cousland" userId="0add9dda42c7579b" providerId="LiveId" clId="{B66D6D08-5E70-4ACB-B310-768E1B21074D}" dt="2024-08-17T16:44:13.088" v="937" actId="6549"/>
          <ac:spMkLst>
            <pc:docMk/>
            <pc:sldMk cId="271290578" sldId="261"/>
            <ac:spMk id="3" creationId="{E8F3C539-FF59-60C0-8B87-81AFB3A04987}"/>
          </ac:spMkLst>
        </pc:spChg>
      </pc:sldChg>
      <pc:sldChg chg="addSp modSp new mod modAnim">
        <pc:chgData name="Beth Cousland" userId="0add9dda42c7579b" providerId="LiveId" clId="{B66D6D08-5E70-4ACB-B310-768E1B21074D}" dt="2024-08-17T17:01:30.894" v="1207"/>
        <pc:sldMkLst>
          <pc:docMk/>
          <pc:sldMk cId="3346893827" sldId="262"/>
        </pc:sldMkLst>
        <pc:spChg chg="add mod">
          <ac:chgData name="Beth Cousland" userId="0add9dda42c7579b" providerId="LiveId" clId="{B66D6D08-5E70-4ACB-B310-768E1B21074D}" dt="2024-08-17T16:45:03.147" v="947" actId="255"/>
          <ac:spMkLst>
            <pc:docMk/>
            <pc:sldMk cId="3346893827" sldId="262"/>
            <ac:spMk id="3" creationId="{3AAF079E-5880-92D3-BAC3-DE5F05BB71FD}"/>
          </ac:spMkLst>
        </pc:spChg>
      </pc:sldChg>
      <pc:sldChg chg="addSp modSp new mod modAnim">
        <pc:chgData name="Beth Cousland" userId="0add9dda42c7579b" providerId="LiveId" clId="{B66D6D08-5E70-4ACB-B310-768E1B21074D}" dt="2024-08-17T17:01:44.714" v="1210"/>
        <pc:sldMkLst>
          <pc:docMk/>
          <pc:sldMk cId="159048911" sldId="263"/>
        </pc:sldMkLst>
        <pc:spChg chg="add mod">
          <ac:chgData name="Beth Cousland" userId="0add9dda42c7579b" providerId="LiveId" clId="{B66D6D08-5E70-4ACB-B310-768E1B21074D}" dt="2024-08-17T16:46:01.061" v="959" actId="255"/>
          <ac:spMkLst>
            <pc:docMk/>
            <pc:sldMk cId="159048911" sldId="263"/>
            <ac:spMk id="3" creationId="{D04D89AD-12E4-E045-1DCA-823DFC61D03E}"/>
          </ac:spMkLst>
        </pc:spChg>
      </pc:sldChg>
      <pc:sldChg chg="addSp modSp new mod modAnim">
        <pc:chgData name="Beth Cousland" userId="0add9dda42c7579b" providerId="LiveId" clId="{B66D6D08-5E70-4ACB-B310-768E1B21074D}" dt="2024-08-17T17:01:59.502" v="1213"/>
        <pc:sldMkLst>
          <pc:docMk/>
          <pc:sldMk cId="312968751" sldId="264"/>
        </pc:sldMkLst>
        <pc:spChg chg="add mod">
          <ac:chgData name="Beth Cousland" userId="0add9dda42c7579b" providerId="LiveId" clId="{B66D6D08-5E70-4ACB-B310-768E1B21074D}" dt="2024-08-17T16:49:06.994" v="996" actId="20577"/>
          <ac:spMkLst>
            <pc:docMk/>
            <pc:sldMk cId="312968751" sldId="264"/>
            <ac:spMk id="3" creationId="{01093352-7FFE-4F0B-3B29-96D61E294B95}"/>
          </ac:spMkLst>
        </pc:spChg>
      </pc:sldChg>
      <pc:sldChg chg="addSp modSp new mod modAnim">
        <pc:chgData name="Beth Cousland" userId="0add9dda42c7579b" providerId="LiveId" clId="{B66D6D08-5E70-4ACB-B310-768E1B21074D}" dt="2024-08-17T17:02:16.472" v="1216"/>
        <pc:sldMkLst>
          <pc:docMk/>
          <pc:sldMk cId="91823378" sldId="265"/>
        </pc:sldMkLst>
        <pc:spChg chg="add mod">
          <ac:chgData name="Beth Cousland" userId="0add9dda42c7579b" providerId="LiveId" clId="{B66D6D08-5E70-4ACB-B310-768E1B21074D}" dt="2024-08-17T16:48:21.928" v="991" actId="14100"/>
          <ac:spMkLst>
            <pc:docMk/>
            <pc:sldMk cId="91823378" sldId="265"/>
            <ac:spMk id="3" creationId="{343F8F25-B28F-0EE0-FFB8-35DCBF89764B}"/>
          </ac:spMkLst>
        </pc:spChg>
      </pc:sldChg>
      <pc:sldChg chg="addSp modSp new mod modAnim">
        <pc:chgData name="Beth Cousland" userId="0add9dda42c7579b" providerId="LiveId" clId="{B66D6D08-5E70-4ACB-B310-768E1B21074D}" dt="2024-08-17T17:02:39.178" v="1221"/>
        <pc:sldMkLst>
          <pc:docMk/>
          <pc:sldMk cId="1396914058" sldId="266"/>
        </pc:sldMkLst>
        <pc:spChg chg="add mod">
          <ac:chgData name="Beth Cousland" userId="0add9dda42c7579b" providerId="LiveId" clId="{B66D6D08-5E70-4ACB-B310-768E1B21074D}" dt="2024-08-17T16:50:55.421" v="1121" actId="113"/>
          <ac:spMkLst>
            <pc:docMk/>
            <pc:sldMk cId="1396914058" sldId="266"/>
            <ac:spMk id="3" creationId="{AB3A9D47-80DF-ACE3-8E46-A750A5109156}"/>
          </ac:spMkLst>
        </pc:spChg>
      </pc:sldChg>
      <pc:sldChg chg="addSp modSp new mod modAnim">
        <pc:chgData name="Beth Cousland" userId="0add9dda42c7579b" providerId="LiveId" clId="{B66D6D08-5E70-4ACB-B310-768E1B21074D}" dt="2024-08-17T17:02:56.278" v="1224"/>
        <pc:sldMkLst>
          <pc:docMk/>
          <pc:sldMk cId="3537443527" sldId="267"/>
        </pc:sldMkLst>
        <pc:spChg chg="add mod">
          <ac:chgData name="Beth Cousland" userId="0add9dda42c7579b" providerId="LiveId" clId="{B66D6D08-5E70-4ACB-B310-768E1B21074D}" dt="2024-08-17T16:52:13.438" v="1127" actId="14100"/>
          <ac:spMkLst>
            <pc:docMk/>
            <pc:sldMk cId="3537443527" sldId="267"/>
            <ac:spMk id="3" creationId="{209ABF80-37B9-E331-1AD2-2331565DF11E}"/>
          </ac:spMkLst>
        </pc:spChg>
      </pc:sldChg>
      <pc:sldChg chg="addSp modSp new mod modAnim">
        <pc:chgData name="Beth Cousland" userId="0add9dda42c7579b" providerId="LiveId" clId="{B66D6D08-5E70-4ACB-B310-768E1B21074D}" dt="2024-08-17T17:03:11.798" v="1226"/>
        <pc:sldMkLst>
          <pc:docMk/>
          <pc:sldMk cId="2216857446" sldId="268"/>
        </pc:sldMkLst>
        <pc:spChg chg="add mod">
          <ac:chgData name="Beth Cousland" userId="0add9dda42c7579b" providerId="LiveId" clId="{B66D6D08-5E70-4ACB-B310-768E1B21074D}" dt="2024-08-17T16:52:40.199" v="1132" actId="255"/>
          <ac:spMkLst>
            <pc:docMk/>
            <pc:sldMk cId="2216857446" sldId="268"/>
            <ac:spMk id="3" creationId="{1B361F0F-DFFE-A66A-8F97-DF3A9D4C200A}"/>
          </ac:spMkLst>
        </pc:spChg>
      </pc:sldChg>
      <pc:sldChg chg="addSp modSp new mod modAnim">
        <pc:chgData name="Beth Cousland" userId="0add9dda42c7579b" providerId="LiveId" clId="{B66D6D08-5E70-4ACB-B310-768E1B21074D}" dt="2024-08-17T17:03:36.097" v="1230"/>
        <pc:sldMkLst>
          <pc:docMk/>
          <pc:sldMk cId="1006281468" sldId="269"/>
        </pc:sldMkLst>
        <pc:spChg chg="add mod">
          <ac:chgData name="Beth Cousland" userId="0add9dda42c7579b" providerId="LiveId" clId="{B66D6D08-5E70-4ACB-B310-768E1B21074D}" dt="2024-08-17T16:53:27.135" v="1138" actId="255"/>
          <ac:spMkLst>
            <pc:docMk/>
            <pc:sldMk cId="1006281468" sldId="269"/>
            <ac:spMk id="3" creationId="{602F0C72-472C-B627-8F2D-4C6FDCE7AEE5}"/>
          </ac:spMkLst>
        </pc:spChg>
      </pc:sldChg>
      <pc:sldChg chg="addSp modSp new mod modAnim">
        <pc:chgData name="Beth Cousland" userId="0add9dda42c7579b" providerId="LiveId" clId="{B66D6D08-5E70-4ACB-B310-768E1B21074D}" dt="2024-08-17T17:03:46.486" v="1232"/>
        <pc:sldMkLst>
          <pc:docMk/>
          <pc:sldMk cId="4090527044" sldId="270"/>
        </pc:sldMkLst>
        <pc:spChg chg="add mod">
          <ac:chgData name="Beth Cousland" userId="0add9dda42c7579b" providerId="LiveId" clId="{B66D6D08-5E70-4ACB-B310-768E1B21074D}" dt="2024-08-17T16:54:56.163" v="1144" actId="123"/>
          <ac:spMkLst>
            <pc:docMk/>
            <pc:sldMk cId="4090527044" sldId="270"/>
            <ac:spMk id="3" creationId="{F13FF0E7-4035-80D4-C722-DD9841D07BCB}"/>
          </ac:spMkLst>
        </pc:spChg>
      </pc:sldChg>
      <pc:sldChg chg="addSp modSp new mod modAnim">
        <pc:chgData name="Beth Cousland" userId="0add9dda42c7579b" providerId="LiveId" clId="{B66D6D08-5E70-4ACB-B310-768E1B21074D}" dt="2024-08-17T17:03:57.896" v="1235"/>
        <pc:sldMkLst>
          <pc:docMk/>
          <pc:sldMk cId="3481555219" sldId="271"/>
        </pc:sldMkLst>
        <pc:spChg chg="add mod">
          <ac:chgData name="Beth Cousland" userId="0add9dda42c7579b" providerId="LiveId" clId="{B66D6D08-5E70-4ACB-B310-768E1B21074D}" dt="2024-08-17T16:55:40.389" v="1149" actId="255"/>
          <ac:spMkLst>
            <pc:docMk/>
            <pc:sldMk cId="3481555219" sldId="271"/>
            <ac:spMk id="3" creationId="{1E8F4EF8-395C-B0C7-A9EB-A89708591E85}"/>
          </ac:spMkLst>
        </pc:spChg>
        <pc:picChg chg="add mod">
          <ac:chgData name="Beth Cousland" userId="0add9dda42c7579b" providerId="LiveId" clId="{B66D6D08-5E70-4ACB-B310-768E1B21074D}" dt="2024-08-17T16:55:54.636" v="1154" actId="14100"/>
          <ac:picMkLst>
            <pc:docMk/>
            <pc:sldMk cId="3481555219" sldId="271"/>
            <ac:picMk id="4" creationId="{292FBB2E-C339-410F-B9D7-7F3792AF87E9}"/>
          </ac:picMkLst>
        </pc:picChg>
      </pc:sldChg>
      <pc:sldChg chg="addSp modSp new mod modAnim">
        <pc:chgData name="Beth Cousland" userId="0add9dda42c7579b" providerId="LiveId" clId="{B66D6D08-5E70-4ACB-B310-768E1B21074D}" dt="2024-08-17T17:04:22.631" v="1242"/>
        <pc:sldMkLst>
          <pc:docMk/>
          <pc:sldMk cId="3130271581" sldId="272"/>
        </pc:sldMkLst>
        <pc:spChg chg="add">
          <ac:chgData name="Beth Cousland" userId="0add9dda42c7579b" providerId="LiveId" clId="{B66D6D08-5E70-4ACB-B310-768E1B21074D}" dt="2024-08-17T16:56:38.854" v="1156"/>
          <ac:spMkLst>
            <pc:docMk/>
            <pc:sldMk cId="3130271581" sldId="272"/>
            <ac:spMk id="2" creationId="{2C007EEC-D6BA-F4BA-7D08-EA8A842753C5}"/>
          </ac:spMkLst>
        </pc:spChg>
        <pc:spChg chg="add">
          <ac:chgData name="Beth Cousland" userId="0add9dda42c7579b" providerId="LiveId" clId="{B66D6D08-5E70-4ACB-B310-768E1B21074D}" dt="2024-08-17T16:56:38.854" v="1156"/>
          <ac:spMkLst>
            <pc:docMk/>
            <pc:sldMk cId="3130271581" sldId="272"/>
            <ac:spMk id="3" creationId="{FABF3FAD-9512-85E9-B9E7-32C6706015BE}"/>
          </ac:spMkLst>
        </pc:spChg>
        <pc:spChg chg="add mod">
          <ac:chgData name="Beth Cousland" userId="0add9dda42c7579b" providerId="LiveId" clId="{B66D6D08-5E70-4ACB-B310-768E1B21074D}" dt="2024-08-17T16:57:21.506" v="1164" actId="255"/>
          <ac:spMkLst>
            <pc:docMk/>
            <pc:sldMk cId="3130271581" sldId="272"/>
            <ac:spMk id="5" creationId="{8DE5B186-1189-7D6E-BEB5-84EF7D45FB67}"/>
          </ac:spMkLst>
        </pc:spChg>
        <pc:spChg chg="add mod">
          <ac:chgData name="Beth Cousland" userId="0add9dda42c7579b" providerId="LiveId" clId="{B66D6D08-5E70-4ACB-B310-768E1B21074D}" dt="2024-08-17T16:58:14.581" v="1174" actId="20577"/>
          <ac:spMkLst>
            <pc:docMk/>
            <pc:sldMk cId="3130271581" sldId="272"/>
            <ac:spMk id="8" creationId="{98119614-5627-ABA6-434E-C3CC21654027}"/>
          </ac:spMkLst>
        </pc:spChg>
        <pc:picChg chg="add mod">
          <ac:chgData name="Beth Cousland" userId="0add9dda42c7579b" providerId="LiveId" clId="{B66D6D08-5E70-4ACB-B310-768E1B21074D}" dt="2024-08-17T16:57:58.914" v="1170" actId="1076"/>
          <ac:picMkLst>
            <pc:docMk/>
            <pc:sldMk cId="3130271581" sldId="272"/>
            <ac:picMk id="6" creationId="{DDDC4D19-FF6F-62EE-F21B-715283ADABD4}"/>
          </ac:picMkLst>
        </pc:picChg>
        <pc:picChg chg="add">
          <ac:chgData name="Beth Cousland" userId="0add9dda42c7579b" providerId="LiveId" clId="{B66D6D08-5E70-4ACB-B310-768E1B21074D}" dt="2024-08-17T16:56:38.854" v="1156"/>
          <ac:picMkLst>
            <pc:docMk/>
            <pc:sldMk cId="3130271581" sldId="272"/>
            <ac:picMk id="1025" creationId="{ECB7886A-A7FD-B6FF-B652-A0010E57E6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E789B-F38B-72E4-5870-1EA042615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CE60A5-5D98-4A05-BB15-DE7F2E96F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B2769-0AD4-0551-E377-57147C43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4FDAF-F7D0-071F-B646-3131639C9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33376-6CFF-B098-EDF7-71009AED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4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F5B4-0273-38D4-90BE-33014FBC4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EE581-A7AA-8F41-0C1E-B2047376B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6C1E7-77AB-8287-E7AC-F81EFE05B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06AFD-10F3-FA16-28B0-371B083C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5D6CF-C502-6432-20B8-74C98CE2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0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3EFA5-1D36-2A78-D25A-342BD434C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3F701-12B9-7145-A62B-7603C26A2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4076C-0393-6B6F-FFE7-EC3D2079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1B68B-57F9-E43E-3464-0987D306C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6A32D-7608-1F11-D89B-F879748B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84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05E2-005F-CF66-9E3A-0B7D9A07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43868-D87A-3578-A32C-A9B1F3B64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2A7F8-513F-A8DE-F28D-4AE032AC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80C3E-F7B9-71DD-DBBA-F0969AE2E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D6657-8B52-D3F6-6E82-2EC1295E8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1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A041-0EB3-01D0-0B89-D98AE235D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B394A-CE9E-E264-914B-D6B029811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2C92E-8236-1224-95D4-4905AD9F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6CC6C-861D-5AE5-7FC2-1B7D3C06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11316-0E88-2D94-EC93-4C81BD170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8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B23C-E469-583E-82EF-7DF49B135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1AE1F-55C3-1C68-3140-5E21D3AD0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57886-5558-818F-3239-B8D582CE7E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89BF-B09D-34DB-F0CF-3B0E4BF95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A4DB9-053D-724D-9966-1FFC0DAE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6C2CA-85B4-5D06-51E8-5D07B6FD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AE4F-E387-8088-73E0-C888BE9EC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22CE1-FF86-AEFE-2C69-3600A822B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E3631-68D9-5939-6AA8-2D197294F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29217D-7F36-3752-8F3B-9694216A7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A4F17-DD44-8FE5-9E91-BFFE8B7B4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8D1B13-969B-3DCF-3BDE-6CD3FCD3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4CC285-B547-1A11-19D0-57499BE9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DB87C2-9AC1-28C8-0FFC-2DA25248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1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9ABCE-2F97-C03A-F609-5B790A099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BD896A-271B-F7DD-BA4A-553998EC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023B64-158F-DAA5-5FB7-A5EC20867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7293D-B4A3-FCFD-7053-5255F7E2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0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C63F8F-8A3F-181D-2E4A-2857B416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64DFDA-EA50-2AE8-1A1A-6133CC71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72AA72-3792-EC3D-AD18-57712851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2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8355B-F8CD-1C12-8A0F-F933BF32B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AD097-6920-6161-4848-0E76F682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6036B-84B5-E662-5C46-364086A99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74224-9B65-40C7-4B76-3C96B104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D4C06-BC8D-063D-74BE-4D7ADC2DD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06E98-1CCE-FA6A-A047-FE60A76F8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2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3474D-8644-62D2-8D18-5AE59026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865EDC-F99F-1E2A-B5AC-2BD4A5ED84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0F2B8-7B49-D563-E282-01CA69081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1F349-BB4F-A9AB-0EEB-5C4A3E30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F8B2C-8F9B-1C29-3630-5302DDD1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499DC-64DB-69EF-3046-6E7B15010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9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B2CE5E-5ADE-5350-FEFB-906D4EC5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930A5-5069-0363-07D1-9A6AC65FD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44AE2-A0C9-37C8-15A5-14084EEC8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8A611F-4759-4D9E-9B9C-8AFC1150B25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FEC3E-12FE-6122-2C54-D270B11C7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D64C1-C4CA-5528-C07C-7E31F67A8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B0B393-F45F-4AF2-A803-A5C7B5BF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surgent.net/math/mat267/cross_mag_proof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8C9BA-57E6-3389-F44B-8F77E1BED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Cross Product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4CBC0-4FCA-A6DE-5A78-46521E9EC5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3905633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43F8F25-B28F-0EE0-FFB8-35DCBF89764B}"/>
                  </a:ext>
                </a:extLst>
              </p:cNvPr>
              <p:cNvSpPr txBox="1"/>
              <p:nvPr/>
            </p:nvSpPr>
            <p:spPr>
              <a:xfrm>
                <a:off x="389964" y="138456"/>
                <a:ext cx="11540267" cy="62561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Scalar Triple Product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𝐰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three vectors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scalar triple product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𝐰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scalar triple product is a scalar quantity. Its absolute value is the volume of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parallelepiped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 “tilted” box) formed by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ordering of the vectors is not important. For example,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𝐰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𝐰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en-US" sz="2400" b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𝐰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result in values that differ by at most the factor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43F8F25-B28F-0EE0-FFB8-35DCBF897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64" y="138456"/>
                <a:ext cx="11540267" cy="6256136"/>
              </a:xfrm>
              <a:prstGeom prst="rect">
                <a:avLst/>
              </a:prstGeom>
              <a:blipFill>
                <a:blip r:embed="rId2"/>
                <a:stretch>
                  <a:fillRect l="-845" t="-780" r="-792" b="-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2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3A9D47-80DF-ACE3-8E46-A750A5109156}"/>
                  </a:ext>
                </a:extLst>
              </p:cNvPr>
              <p:cNvSpPr txBox="1"/>
              <p:nvPr/>
            </p:nvSpPr>
            <p:spPr>
              <a:xfrm>
                <a:off x="497542" y="214063"/>
                <a:ext cx="11314354" cy="56484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volume of the parallelepiped with sides represented by the vectors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−1,3,2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4,2,−5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𝐰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0,−3,1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have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𝐰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2−15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+2(−12−0)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−23.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Taking the absolute value, the volume is 23 cubic units.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(The tetrahedron formed by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has a volume that is 1/6 of the volume of the parallelepiped.)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B3A9D47-80DF-ACE3-8E46-A750A5109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42" y="214063"/>
                <a:ext cx="11314354" cy="5648406"/>
              </a:xfrm>
              <a:prstGeom prst="rect">
                <a:avLst/>
              </a:prstGeom>
              <a:blipFill>
                <a:blip r:embed="rId2"/>
                <a:stretch>
                  <a:fillRect l="-862" t="-863" r="-808" b="-1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91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09ABF80-37B9-E331-1AD2-2331565DF11E}"/>
                  </a:ext>
                </a:extLst>
              </p:cNvPr>
              <p:cNvSpPr txBox="1"/>
              <p:nvPr/>
            </p:nvSpPr>
            <p:spPr>
              <a:xfrm>
                <a:off x="486784" y="188921"/>
                <a:ext cx="11217536" cy="64150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Work &amp; Torque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Work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defined as force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(in Newtons) applied to move an object a distance of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(in meters). It is the product of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𝐹𝑑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standard metric unit for work is Joules, which is equivalent to Newton-meters.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force is not applied in the same direction that the object will move, then we need to find the component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(written now as a vector) that is parallel to the direction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also now written as a vector. Placing the feet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together, the component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direction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𝐝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length of vector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(not necessarily the distance moved by the object in the direction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then the work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𝐝</m:t>
                          </m:r>
                        </m:e>
                      </m:d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09ABF80-37B9-E331-1AD2-2331565DF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84" y="188921"/>
                <a:ext cx="11217536" cy="6415089"/>
              </a:xfrm>
              <a:prstGeom prst="rect">
                <a:avLst/>
              </a:prstGeom>
              <a:blipFill>
                <a:blip r:embed="rId2"/>
                <a:stretch>
                  <a:fillRect l="-870" t="-760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744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B361F0F-DFFE-A66A-8F97-DF3A9D4C200A}"/>
                  </a:ext>
                </a:extLst>
              </p:cNvPr>
              <p:cNvSpPr txBox="1"/>
              <p:nvPr/>
            </p:nvSpPr>
            <p:spPr>
              <a:xfrm>
                <a:off x="594360" y="410853"/>
                <a:ext cx="11002383" cy="28391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the dot product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work can be defined as a dot product,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𝐝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Work is a scalar value. It may be a negative value, which can be interpreted that the object is moving against the force being applied to it. For example, walking into a headwind at an angle.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B361F0F-DFFE-A66A-8F97-DF3A9D4C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" y="410853"/>
                <a:ext cx="11002383" cy="2839111"/>
              </a:xfrm>
              <a:prstGeom prst="rect">
                <a:avLst/>
              </a:prstGeom>
              <a:blipFill>
                <a:blip r:embed="rId2"/>
                <a:stretch>
                  <a:fillRect l="-887" t="-1717" r="-887" b="-3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85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2F0C72-472C-B627-8F2D-4C6FDCE7AEE5}"/>
                  </a:ext>
                </a:extLst>
              </p:cNvPr>
              <p:cNvSpPr txBox="1"/>
              <p:nvPr/>
            </p:nvSpPr>
            <p:spPr>
              <a:xfrm>
                <a:off x="346933" y="180842"/>
                <a:ext cx="11335871" cy="6453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force of 10 Newtons is applied in the direction of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1,1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an object that moves in the direction of the positive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for 5 meters. Find the work performed on this object.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geometry, the component of the force in the direction of the positive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-axis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object moves 5 meters, so the work performed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𝐹𝑑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=25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Joules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vectors, the force vector is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 direction vector is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𝐝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work performed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𝐝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 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5,0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=50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=25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Joules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2F0C72-472C-B627-8F2D-4C6FDCE7A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3" y="180842"/>
                <a:ext cx="11335871" cy="6453305"/>
              </a:xfrm>
              <a:prstGeom prst="rect">
                <a:avLst/>
              </a:prstGeom>
              <a:blipFill>
                <a:blip r:embed="rId2"/>
                <a:stretch>
                  <a:fillRect l="-861" t="-756" r="-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28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13FF0E7-4035-80D4-C722-DD9841D07BCB}"/>
                  </a:ext>
                </a:extLst>
              </p:cNvPr>
              <p:cNvSpPr txBox="1"/>
              <p:nvPr/>
            </p:nvSpPr>
            <p:spPr>
              <a:xfrm>
                <a:off x="389964" y="284702"/>
                <a:ext cx="11185263" cy="43617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Torque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describes the force resulting from a pivoting motion. For example, when a wrench is turned around a pivot point (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e.g.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bolt), it creates a force in the direction of the bolt. If the wrench is described as a vector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(where the length of the wrench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and the force applied to the wrench as another vector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(with magnitude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then the torque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(tau) is orthogonal to both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defined by the cross product: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This means that torque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a vector. However, if both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lie in the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-plane, then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a vector of the form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its magnitude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𝜏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This scalar value is usually given as the torque in place of its vector form.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13FF0E7-4035-80D4-C722-DD9841D07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64" y="284702"/>
                <a:ext cx="11185263" cy="4361707"/>
              </a:xfrm>
              <a:prstGeom prst="rect">
                <a:avLst/>
              </a:prstGeom>
              <a:blipFill>
                <a:blip r:embed="rId2"/>
                <a:stretch>
                  <a:fillRect l="-872" t="-1119" r="-817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52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8F4EF8-395C-B0C7-A9EB-A89708591E85}"/>
                  </a:ext>
                </a:extLst>
              </p:cNvPr>
              <p:cNvSpPr txBox="1"/>
              <p:nvPr/>
            </p:nvSpPr>
            <p:spPr>
              <a:xfrm>
                <a:off x="497540" y="305701"/>
                <a:ext cx="11206779" cy="24439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the following images, vectors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both drawn with their feet at a common point, the pivot point. The angle between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Naturally, we would not apply the force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at the pivot itself. Recall that a vector can be moved at will, so we locate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 that its foot is at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’s head. Now we look for the component of the magnitude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is orthogonal to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see that it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length of the wrench, then the area given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interpreted as the torque, as a scalar. This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𝜏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8F4EF8-395C-B0C7-A9EB-A89708591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40" y="305701"/>
                <a:ext cx="11206779" cy="2443939"/>
              </a:xfrm>
              <a:prstGeom prst="rect">
                <a:avLst/>
              </a:prstGeom>
              <a:blipFill>
                <a:blip r:embed="rId2"/>
                <a:stretch>
                  <a:fillRect l="-871" t="-1995" r="-816" b="-44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92FBB2E-C339-410F-B9D7-7F3792AF8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79" y="3016292"/>
            <a:ext cx="9281720" cy="2909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55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E5B186-1189-7D6E-BEB5-84EF7D45FB67}"/>
              </a:ext>
            </a:extLst>
          </p:cNvPr>
          <p:cNvSpPr txBox="1"/>
          <p:nvPr/>
        </p:nvSpPr>
        <p:spPr>
          <a:xfrm>
            <a:off x="465269" y="417815"/>
            <a:ext cx="10905564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6: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Find the torque around the pivot shown in the following diagram.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DC4D19-FF6F-62EE-F21B-715283ADA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44" y="1160984"/>
            <a:ext cx="3141709" cy="181888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119614-5627-ABA6-434E-C3CC21654027}"/>
                  </a:ext>
                </a:extLst>
              </p:cNvPr>
              <p:cNvSpPr txBox="1"/>
              <p:nvPr/>
            </p:nvSpPr>
            <p:spPr>
              <a:xfrm>
                <a:off x="4625788" y="1353012"/>
                <a:ext cx="6379284" cy="4044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convert the magnitude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into meters. Thus, the torque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𝜏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𝐫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</m:e>
                      </m:d>
                    </m:oMath>
                  </m:oMathPara>
                </a14:m>
                <a:endParaRPr lang="en-US" sz="2400" b="1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b="1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d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0.25</m:t>
                          </m:r>
                        </m:e>
                      </m:d>
                      <m:func>
                        <m:func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32°</m:t>
                          </m:r>
                        </m:e>
                      </m:func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25 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cm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=0.25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0.927 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Nm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119614-5627-ABA6-434E-C3CC21654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88" y="1353012"/>
                <a:ext cx="6379284" cy="4044056"/>
              </a:xfrm>
              <a:prstGeom prst="rect">
                <a:avLst/>
              </a:prstGeom>
              <a:blipFill>
                <a:blip r:embed="rId3"/>
                <a:stretch>
                  <a:fillRect l="-1530" t="-1207" r="-1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27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19896EB-10BC-782F-CE2D-67390E8BE1C4}"/>
                  </a:ext>
                </a:extLst>
              </p:cNvPr>
              <p:cNvSpPr txBox="1"/>
              <p:nvPr/>
            </p:nvSpPr>
            <p:spPr>
              <a:xfrm>
                <a:off x="430306" y="387275"/>
                <a:ext cx="11166438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Start with the three orthonormal vectors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1,0,0</m:t>
                        </m:r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0,1,0</m:t>
                        </m:r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0,0,1</m:t>
                        </m:r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definition, we have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reflections, we have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Crossing a vector with itself results in the 0 vector: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let vectors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Then,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𝐢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𝐣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𝐤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𝐢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𝐣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𝐤</m:t>
                        </m:r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distributes out to: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19896EB-10BC-782F-CE2D-67390E8BE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6" y="387275"/>
                <a:ext cx="11166438" cy="6001643"/>
              </a:xfrm>
              <a:prstGeom prst="rect">
                <a:avLst/>
              </a:prstGeom>
              <a:blipFill>
                <a:blip r:embed="rId2"/>
                <a:stretch>
                  <a:fillRect l="-874" t="-813" b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6F2C53F-0119-4206-B697-786B60099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075" y="990676"/>
            <a:ext cx="1882025" cy="157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6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606D65-B9E0-1300-0D66-264131FE6426}"/>
              </a:ext>
            </a:extLst>
          </p:cNvPr>
          <p:cNvSpPr txBox="1"/>
          <p:nvPr/>
        </p:nvSpPr>
        <p:spPr>
          <a:xfrm>
            <a:off x="5637007" y="297448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0AE91F-DF07-FB0E-B281-F7000EE07EE5}"/>
                  </a:ext>
                </a:extLst>
              </p:cNvPr>
              <p:cNvSpPr txBox="1"/>
              <p:nvPr/>
            </p:nvSpPr>
            <p:spPr>
              <a:xfrm>
                <a:off x="290455" y="158333"/>
                <a:ext cx="11306287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the last screen we have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Make replacements: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𝐤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𝐣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𝐢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Collect: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cross product is 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0AE91F-DF07-FB0E-B281-F7000EE07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55" y="158333"/>
                <a:ext cx="11306287" cy="6370975"/>
              </a:xfrm>
              <a:prstGeom prst="rect">
                <a:avLst/>
              </a:prstGeom>
              <a:blipFill>
                <a:blip r:embed="rId2"/>
                <a:stretch>
                  <a:fillRect l="-863" t="-766" b="-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tar: 5 Points 3">
            <a:extLst>
              <a:ext uri="{FF2B5EF4-FFF2-40B4-BE49-F238E27FC236}">
                <a16:creationId xmlns:a16="http://schemas.microsoft.com/office/drawing/2014/main" id="{CB6EBB3A-0E70-33F3-BFFB-14DCB2FB0EC2}"/>
              </a:ext>
            </a:extLst>
          </p:cNvPr>
          <p:cNvSpPr/>
          <p:nvPr/>
        </p:nvSpPr>
        <p:spPr>
          <a:xfrm>
            <a:off x="5228216" y="5862918"/>
            <a:ext cx="225911" cy="20439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3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F59ABD-F7C7-7DBF-DED6-8A61814AC504}"/>
                  </a:ext>
                </a:extLst>
              </p:cNvPr>
              <p:cNvSpPr txBox="1"/>
              <p:nvPr/>
            </p:nvSpPr>
            <p:spPr>
              <a:xfrm>
                <a:off x="508299" y="316999"/>
                <a:ext cx="11282082" cy="63319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calculation of the cross product is best memorized as the determinant of a 3 by 3 matrix: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𝐢</m:t>
                                </m:r>
                              </m:e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𝐣</m:t>
                                </m:r>
                              </m:e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𝐤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𝐢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𝐣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    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Don’t forget the negative in front of 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term.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cross product is a vector that is simultaneously orthogonal to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to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it is easy to make a calculation error when finding the cross product, check your work by showing the result is orthogonal with the two original vectors.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F59ABD-F7C7-7DBF-DED6-8A61814AC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9" y="316999"/>
                <a:ext cx="11282082" cy="6331926"/>
              </a:xfrm>
              <a:prstGeom prst="rect">
                <a:avLst/>
              </a:prstGeom>
              <a:blipFill>
                <a:blip r:embed="rId2"/>
                <a:stretch>
                  <a:fillRect l="-810" t="-770" r="-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E9ED17E-19A6-424E-67BB-F3BA5C237A83}"/>
              </a:ext>
            </a:extLst>
          </p:cNvPr>
          <p:cNvSpPr/>
          <p:nvPr/>
        </p:nvSpPr>
        <p:spPr>
          <a:xfrm>
            <a:off x="484094" y="5335793"/>
            <a:ext cx="11327802" cy="903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3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146A0B-0852-370A-4017-81A41A73ECC4}"/>
                  </a:ext>
                </a:extLst>
              </p:cNvPr>
              <p:cNvSpPr txBox="1"/>
              <p:nvPr/>
            </p:nvSpPr>
            <p:spPr>
              <a:xfrm>
                <a:off x="322729" y="241691"/>
                <a:ext cx="11403105" cy="63986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Some of the common properties of the cross product are: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Switching the order of the vectors results in a factor of  –1: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The cross product is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commutative.</a:t>
                </a: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Scalars can be grouped to the front: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𝑐𝑑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Distributive property: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𝐰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𝐰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magnitude of the cross product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</m:e>
                    </m:d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It is the area of the parallelogram formed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(Proof: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2"/>
                  </a:rPr>
                  <a:t>https://www.surgent.net/math/mat267/cross_mag_proof</a:t>
                </a:r>
                <a:r>
                  <a:rPr lang="en-US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2"/>
                  </a:rPr>
                  <a:t>.pdf</a:t>
                </a:r>
                <a:r>
                  <a:rPr lang="en-US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parallel, then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marR="0" indent="-28575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If vectors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then the vectors are rewritten as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In this case, the result is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0, 0, 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146A0B-0852-370A-4017-81A41A73E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241691"/>
                <a:ext cx="11403105" cy="6398675"/>
              </a:xfrm>
              <a:prstGeom prst="rect">
                <a:avLst/>
              </a:prstGeom>
              <a:blipFill>
                <a:blip r:embed="rId3"/>
                <a:stretch>
                  <a:fillRect l="-855" t="-763" r="-748" b="-13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267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F3C539-FF59-60C0-8B87-81AFB3A04987}"/>
                  </a:ext>
                </a:extLst>
              </p:cNvPr>
              <p:cNvSpPr txBox="1"/>
              <p:nvPr/>
            </p:nvSpPr>
            <p:spPr>
              <a:xfrm>
                <a:off x="293146" y="283884"/>
                <a:ext cx="11464961" cy="50586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en-US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−1,4,6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3,2,−4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have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𝐢</m:t>
                                </m:r>
                              </m:e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𝐣</m:t>
                                </m:r>
                              </m:e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𝐤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𝐢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𝐣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𝐤</m:t>
                      </m:r>
                    </m:oMath>
                  </m:oMathPara>
                </a14:m>
                <a:endParaRPr lang="en-US" sz="2400" b="1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b="1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𝐢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𝐣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𝐤</m:t>
                      </m:r>
                    </m:oMath>
                  </m:oMathPara>
                </a14:m>
                <a:endParaRPr lang="en-US" sz="2400" b="1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b="1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−28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𝐢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+14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𝐣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−14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−28,14,−14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F3C539-FF59-60C0-8B87-81AFB3A04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46" y="283884"/>
                <a:ext cx="11464961" cy="5058629"/>
              </a:xfrm>
              <a:prstGeom prst="rect">
                <a:avLst/>
              </a:prstGeom>
              <a:blipFill>
                <a:blip r:embed="rId2"/>
                <a:stretch>
                  <a:fillRect l="-797" t="-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9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AF079E-5880-92D3-BAC3-DE5F05BB71FD}"/>
                  </a:ext>
                </a:extLst>
              </p:cNvPr>
              <p:cNvSpPr txBox="1"/>
              <p:nvPr/>
            </p:nvSpPr>
            <p:spPr>
              <a:xfrm>
                <a:off x="336177" y="199170"/>
                <a:ext cx="11411174" cy="36271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Check that this is correct by showing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and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𝐮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𝐮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−28,14,−14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−1,4,6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−28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−14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28+56−84=0;</m:t>
                      </m:r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−28,14,−14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3,2,−4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−28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14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−14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−84+28+56=0.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AF079E-5880-92D3-BAC3-DE5F05BB7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77" y="199170"/>
                <a:ext cx="11411174" cy="3627147"/>
              </a:xfrm>
              <a:prstGeom prst="rect">
                <a:avLst/>
              </a:prstGeom>
              <a:blipFill>
                <a:blip r:embed="rId2"/>
                <a:stretch>
                  <a:fillRect l="-801" t="-1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89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4D89AD-12E4-E045-1DCA-823DFC61D03E}"/>
                  </a:ext>
                </a:extLst>
              </p:cNvPr>
              <p:cNvSpPr txBox="1"/>
              <p:nvPr/>
            </p:nvSpPr>
            <p:spPr>
              <a:xfrm>
                <a:off x="279697" y="217575"/>
                <a:ext cx="11575229" cy="4463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−1,4,6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3,2,−4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the area of the parallelogram formed by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find the area of the triangle formed by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the previous example, we have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𝐮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−28,14,−14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area of the parallelogram formed by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𝐮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−28,14,−14</m:t>
                              </m:r>
                            </m:e>
                          </m:d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−28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14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1176</m:t>
                          </m:r>
                        </m:e>
                      </m:ra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about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34.29 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units</m:t>
                          </m:r>
                        </m:e>
                        <m:sup>
                          <m:r>
                            <a:rPr lang="en-US" sz="2400" baseline="30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area of the triangle formed by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half this quantity,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1176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about 17.145 units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4D89AD-12E4-E045-1DCA-823DFC61D0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697" y="217575"/>
                <a:ext cx="11575229" cy="4463210"/>
              </a:xfrm>
              <a:prstGeom prst="rect">
                <a:avLst/>
              </a:prstGeom>
              <a:blipFill>
                <a:blip r:embed="rId2"/>
                <a:stretch>
                  <a:fillRect l="-843" t="-1093" r="-790" b="-2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0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1093352-7FFE-4F0B-3B29-96D61E294B95}"/>
                  </a:ext>
                </a:extLst>
              </p:cNvPr>
              <p:cNvSpPr txBox="1"/>
              <p:nvPr/>
            </p:nvSpPr>
            <p:spPr>
              <a:xfrm>
                <a:off x="451821" y="261879"/>
                <a:ext cx="11177195" cy="64658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area of the triangle formed by the points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=(1,3,−2)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=(4,0,3)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=(6,−3,5)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form two vectors from among the three points (any pair of vectors will suffice). The vector from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𝐀𝐁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3,−3,5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vector from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𝐀𝐂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5,−6,7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cross product of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𝐀𝐁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𝐀𝐂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𝐢</m:t>
                                </m:r>
                              </m:e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𝐣</m:t>
                                </m:r>
                              </m:e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𝐤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9,4,−3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(Be sure to verify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𝐀𝐁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𝐀𝐂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𝐀𝐁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𝐀𝐁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𝐀𝐂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𝐀𝐂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area of the triangle is half the magnitude of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𝐀𝐁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𝐀𝐂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Area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106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≈5.15 </m:t>
                    </m:r>
                    <m:r>
                      <m:rPr>
                        <m:sty m:val="p"/>
                      </m:rP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unit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</m:e>
                      <m:sup>
                        <m: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1093352-7FFE-4F0B-3B29-96D61E294B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61879"/>
                <a:ext cx="11177195" cy="6465809"/>
              </a:xfrm>
              <a:prstGeom prst="rect">
                <a:avLst/>
              </a:prstGeom>
              <a:blipFill>
                <a:blip r:embed="rId2"/>
                <a:stretch>
                  <a:fillRect l="-818" t="-754" r="-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96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1863</Words>
  <Application>Microsoft Office PowerPoint</Application>
  <PresentationFormat>Widescreen</PresentationFormat>
  <Paragraphs>144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Cross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2024-08-17T16:18:33Z</dcterms:created>
  <dcterms:modified xsi:type="dcterms:W3CDTF">2024-08-17T22:31:30Z</dcterms:modified>
</cp:coreProperties>
</file>