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3" r:id="rId11"/>
    <p:sldId id="264" r:id="rId12"/>
    <p:sldId id="265" r:id="rId13"/>
    <p:sldId id="266" r:id="rId14"/>
    <p:sldId id="267" r:id="rId15"/>
    <p:sldId id="268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A684BA-22DB-4745-BACB-32014225525E}" v="686" dt="2024-09-08T05:24:50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24A684BA-22DB-4745-BACB-32014225525E}"/>
    <pc:docChg chg="undo custSel addSld delSld modSld">
      <pc:chgData name="Beth Cousland" userId="0add9dda42c7579b" providerId="LiveId" clId="{24A684BA-22DB-4745-BACB-32014225525E}" dt="2024-09-08T05:24:50.979" v="1131"/>
      <pc:docMkLst>
        <pc:docMk/>
      </pc:docMkLst>
      <pc:sldChg chg="modSp mod">
        <pc:chgData name="Beth Cousland" userId="0add9dda42c7579b" providerId="LiveId" clId="{24A684BA-22DB-4745-BACB-32014225525E}" dt="2024-09-08T05:18:26.925" v="1045" actId="6549"/>
        <pc:sldMkLst>
          <pc:docMk/>
          <pc:sldMk cId="687013326" sldId="256"/>
        </pc:sldMkLst>
        <pc:spChg chg="mod">
          <ac:chgData name="Beth Cousland" userId="0add9dda42c7579b" providerId="LiveId" clId="{24A684BA-22DB-4745-BACB-32014225525E}" dt="2024-09-08T05:18:26.925" v="1045" actId="6549"/>
          <ac:spMkLst>
            <pc:docMk/>
            <pc:sldMk cId="687013326" sldId="256"/>
            <ac:spMk id="2" creationId="{CA7B1BEF-D008-EE4A-E763-F6011152933D}"/>
          </ac:spMkLst>
        </pc:spChg>
      </pc:sldChg>
      <pc:sldChg chg="new del">
        <pc:chgData name="Beth Cousland" userId="0add9dda42c7579b" providerId="LiveId" clId="{24A684BA-22DB-4745-BACB-32014225525E}" dt="2024-09-08T04:48:32.475" v="1" actId="680"/>
        <pc:sldMkLst>
          <pc:docMk/>
          <pc:sldMk cId="321284695" sldId="257"/>
        </pc:sldMkLst>
      </pc:sldChg>
      <pc:sldChg chg="addSp modSp new mod modAnim">
        <pc:chgData name="Beth Cousland" userId="0add9dda42c7579b" providerId="LiveId" clId="{24A684BA-22DB-4745-BACB-32014225525E}" dt="2024-09-08T05:19:06.762" v="1049"/>
        <pc:sldMkLst>
          <pc:docMk/>
          <pc:sldMk cId="609994012" sldId="257"/>
        </pc:sldMkLst>
        <pc:spChg chg="add mod">
          <ac:chgData name="Beth Cousland" userId="0add9dda42c7579b" providerId="LiveId" clId="{24A684BA-22DB-4745-BACB-32014225525E}" dt="2024-09-08T05:18:51.244" v="1046" actId="20577"/>
          <ac:spMkLst>
            <pc:docMk/>
            <pc:sldMk cId="609994012" sldId="257"/>
            <ac:spMk id="3" creationId="{F462EC6C-41AE-2330-0638-2C6C0F5C11D3}"/>
          </ac:spMkLst>
        </pc:spChg>
      </pc:sldChg>
      <pc:sldChg chg="addSp modSp new mod modAnim">
        <pc:chgData name="Beth Cousland" userId="0add9dda42c7579b" providerId="LiveId" clId="{24A684BA-22DB-4745-BACB-32014225525E}" dt="2024-09-08T05:19:42.834" v="1057"/>
        <pc:sldMkLst>
          <pc:docMk/>
          <pc:sldMk cId="3684570401" sldId="258"/>
        </pc:sldMkLst>
        <pc:spChg chg="add mod">
          <ac:chgData name="Beth Cousland" userId="0add9dda42c7579b" providerId="LiveId" clId="{24A684BA-22DB-4745-BACB-32014225525E}" dt="2024-09-08T04:50:58.667" v="34" actId="1076"/>
          <ac:spMkLst>
            <pc:docMk/>
            <pc:sldMk cId="3684570401" sldId="258"/>
            <ac:spMk id="3" creationId="{9C0C39EE-0EA4-D1CA-15AF-1369B2010DAC}"/>
          </ac:spMkLst>
        </pc:spChg>
      </pc:sldChg>
      <pc:sldChg chg="addSp modSp new mod modAnim">
        <pc:chgData name="Beth Cousland" userId="0add9dda42c7579b" providerId="LiveId" clId="{24A684BA-22DB-4745-BACB-32014225525E}" dt="2024-09-08T05:20:12.063" v="1063"/>
        <pc:sldMkLst>
          <pc:docMk/>
          <pc:sldMk cId="4072681104" sldId="259"/>
        </pc:sldMkLst>
        <pc:spChg chg="add mod">
          <ac:chgData name="Beth Cousland" userId="0add9dda42c7579b" providerId="LiveId" clId="{24A684BA-22DB-4745-BACB-32014225525E}" dt="2024-09-08T04:52:23.538" v="50" actId="20577"/>
          <ac:spMkLst>
            <pc:docMk/>
            <pc:sldMk cId="4072681104" sldId="259"/>
            <ac:spMk id="3" creationId="{5681B93B-6EA9-4DE0-9D92-2F2DA06554EE}"/>
          </ac:spMkLst>
        </pc:spChg>
      </pc:sldChg>
      <pc:sldChg chg="addSp modSp new mod modAnim">
        <pc:chgData name="Beth Cousland" userId="0add9dda42c7579b" providerId="LiveId" clId="{24A684BA-22DB-4745-BACB-32014225525E}" dt="2024-09-08T05:20:28.766" v="1066"/>
        <pc:sldMkLst>
          <pc:docMk/>
          <pc:sldMk cId="3908377043" sldId="260"/>
        </pc:sldMkLst>
        <pc:spChg chg="add mod">
          <ac:chgData name="Beth Cousland" userId="0add9dda42c7579b" providerId="LiveId" clId="{24A684BA-22DB-4745-BACB-32014225525E}" dt="2024-09-08T04:52:55.676" v="58" actId="255"/>
          <ac:spMkLst>
            <pc:docMk/>
            <pc:sldMk cId="3908377043" sldId="260"/>
            <ac:spMk id="3" creationId="{2455D45F-5368-C944-DA9B-B2B430A439AC}"/>
          </ac:spMkLst>
        </pc:spChg>
      </pc:sldChg>
      <pc:sldChg chg="addSp modSp new mod modAnim">
        <pc:chgData name="Beth Cousland" userId="0add9dda42c7579b" providerId="LiveId" clId="{24A684BA-22DB-4745-BACB-32014225525E}" dt="2024-09-08T05:20:55.055" v="1069"/>
        <pc:sldMkLst>
          <pc:docMk/>
          <pc:sldMk cId="4191315978" sldId="261"/>
        </pc:sldMkLst>
        <pc:spChg chg="add mod">
          <ac:chgData name="Beth Cousland" userId="0add9dda42c7579b" providerId="LiveId" clId="{24A684BA-22DB-4745-BACB-32014225525E}" dt="2024-09-08T05:20:41.427" v="1067" actId="20577"/>
          <ac:spMkLst>
            <pc:docMk/>
            <pc:sldMk cId="4191315978" sldId="261"/>
            <ac:spMk id="3" creationId="{B6E7A314-DCD6-D430-4BB1-70D0C46F724A}"/>
          </ac:spMkLst>
        </pc:spChg>
      </pc:sldChg>
      <pc:sldChg chg="addSp modSp new mod modAnim">
        <pc:chgData name="Beth Cousland" userId="0add9dda42c7579b" providerId="LiveId" clId="{24A684BA-22DB-4745-BACB-32014225525E}" dt="2024-09-08T05:21:11.815" v="1073"/>
        <pc:sldMkLst>
          <pc:docMk/>
          <pc:sldMk cId="2349160056" sldId="262"/>
        </pc:sldMkLst>
        <pc:spChg chg="add mod">
          <ac:chgData name="Beth Cousland" userId="0add9dda42c7579b" providerId="LiveId" clId="{24A684BA-22DB-4745-BACB-32014225525E}" dt="2024-09-08T05:21:04.437" v="1071" actId="1076"/>
          <ac:spMkLst>
            <pc:docMk/>
            <pc:sldMk cId="2349160056" sldId="262"/>
            <ac:spMk id="3" creationId="{8D0CA230-D47E-8642-EB6A-E893E6FC0C13}"/>
          </ac:spMkLst>
        </pc:spChg>
      </pc:sldChg>
      <pc:sldChg chg="addSp modSp new mod modAnim">
        <pc:chgData name="Beth Cousland" userId="0add9dda42c7579b" providerId="LiveId" clId="{24A684BA-22DB-4745-BACB-32014225525E}" dt="2024-09-08T05:22:42.396" v="1101"/>
        <pc:sldMkLst>
          <pc:docMk/>
          <pc:sldMk cId="3870591214" sldId="263"/>
        </pc:sldMkLst>
        <pc:spChg chg="add mod">
          <ac:chgData name="Beth Cousland" userId="0add9dda42c7579b" providerId="LiveId" clId="{24A684BA-22DB-4745-BACB-32014225525E}" dt="2024-09-08T04:55:17.950" v="90" actId="255"/>
          <ac:spMkLst>
            <pc:docMk/>
            <pc:sldMk cId="3870591214" sldId="263"/>
            <ac:spMk id="3" creationId="{5789E043-0200-EF34-FFD4-748B50516BCC}"/>
          </ac:spMkLst>
        </pc:spChg>
      </pc:sldChg>
      <pc:sldChg chg="addSp modSp new mod modAnim">
        <pc:chgData name="Beth Cousland" userId="0add9dda42c7579b" providerId="LiveId" clId="{24A684BA-22DB-4745-BACB-32014225525E}" dt="2024-09-08T05:22:55.222" v="1104"/>
        <pc:sldMkLst>
          <pc:docMk/>
          <pc:sldMk cId="2364797230" sldId="264"/>
        </pc:sldMkLst>
        <pc:spChg chg="add mod">
          <ac:chgData name="Beth Cousland" userId="0add9dda42c7579b" providerId="LiveId" clId="{24A684BA-22DB-4745-BACB-32014225525E}" dt="2024-09-08T04:56:42.482" v="108" actId="20577"/>
          <ac:spMkLst>
            <pc:docMk/>
            <pc:sldMk cId="2364797230" sldId="264"/>
            <ac:spMk id="3" creationId="{23F8DA31-9992-9C0F-8C78-8BAA27F8B3F6}"/>
          </ac:spMkLst>
        </pc:spChg>
        <pc:picChg chg="add mod">
          <ac:chgData name="Beth Cousland" userId="0add9dda42c7579b" providerId="LiveId" clId="{24A684BA-22DB-4745-BACB-32014225525E}" dt="2024-09-08T04:56:10.604" v="100" actId="14100"/>
          <ac:picMkLst>
            <pc:docMk/>
            <pc:sldMk cId="2364797230" sldId="264"/>
            <ac:picMk id="4" creationId="{1E87C02E-0FF6-98CE-2099-76CDB668EDAF}"/>
          </ac:picMkLst>
        </pc:picChg>
      </pc:sldChg>
      <pc:sldChg chg="addSp modSp new mod modAnim">
        <pc:chgData name="Beth Cousland" userId="0add9dda42c7579b" providerId="LiveId" clId="{24A684BA-22DB-4745-BACB-32014225525E}" dt="2024-09-08T05:23:16.546" v="1110"/>
        <pc:sldMkLst>
          <pc:docMk/>
          <pc:sldMk cId="3377385605" sldId="265"/>
        </pc:sldMkLst>
        <pc:spChg chg="add mod">
          <ac:chgData name="Beth Cousland" userId="0add9dda42c7579b" providerId="LiveId" clId="{24A684BA-22DB-4745-BACB-32014225525E}" dt="2024-09-08T04:57:40.595" v="121" actId="255"/>
          <ac:spMkLst>
            <pc:docMk/>
            <pc:sldMk cId="3377385605" sldId="265"/>
            <ac:spMk id="3" creationId="{ED7A0090-1FEF-D1A9-3764-052097C11ED8}"/>
          </ac:spMkLst>
        </pc:spChg>
        <pc:picChg chg="add mod">
          <ac:chgData name="Beth Cousland" userId="0add9dda42c7579b" providerId="LiveId" clId="{24A684BA-22DB-4745-BACB-32014225525E}" dt="2024-09-08T04:57:46.371" v="124" actId="14100"/>
          <ac:picMkLst>
            <pc:docMk/>
            <pc:sldMk cId="3377385605" sldId="265"/>
            <ac:picMk id="5" creationId="{5F51897C-22A4-BEB7-AE2E-C764574DAB25}"/>
          </ac:picMkLst>
        </pc:picChg>
      </pc:sldChg>
      <pc:sldChg chg="addSp modSp new mod modAnim">
        <pc:chgData name="Beth Cousland" userId="0add9dda42c7579b" providerId="LiveId" clId="{24A684BA-22DB-4745-BACB-32014225525E}" dt="2024-09-08T05:23:39.340" v="1115"/>
        <pc:sldMkLst>
          <pc:docMk/>
          <pc:sldMk cId="861582102" sldId="266"/>
        </pc:sldMkLst>
        <pc:spChg chg="add mod">
          <ac:chgData name="Beth Cousland" userId="0add9dda42c7579b" providerId="LiveId" clId="{24A684BA-22DB-4745-BACB-32014225525E}" dt="2024-09-08T04:59:20.591" v="140" actId="255"/>
          <ac:spMkLst>
            <pc:docMk/>
            <pc:sldMk cId="861582102" sldId="266"/>
            <ac:spMk id="3" creationId="{6E64B4B7-375B-DF87-3A4C-B9D74109D08C}"/>
          </ac:spMkLst>
        </pc:spChg>
        <pc:spChg chg="add mod">
          <ac:chgData name="Beth Cousland" userId="0add9dda42c7579b" providerId="LiveId" clId="{24A684BA-22DB-4745-BACB-32014225525E}" dt="2024-09-08T04:59:23.663" v="141" actId="1076"/>
          <ac:spMkLst>
            <pc:docMk/>
            <pc:sldMk cId="861582102" sldId="266"/>
            <ac:spMk id="5" creationId="{E3216256-C7B5-D214-A17E-59FC2B635489}"/>
          </ac:spMkLst>
        </pc:spChg>
      </pc:sldChg>
      <pc:sldChg chg="addSp modSp new mod modAnim">
        <pc:chgData name="Beth Cousland" userId="0add9dda42c7579b" providerId="LiveId" clId="{24A684BA-22DB-4745-BACB-32014225525E}" dt="2024-09-08T05:23:55.459" v="1118"/>
        <pc:sldMkLst>
          <pc:docMk/>
          <pc:sldMk cId="3218645737" sldId="267"/>
        </pc:sldMkLst>
        <pc:spChg chg="add mod">
          <ac:chgData name="Beth Cousland" userId="0add9dda42c7579b" providerId="LiveId" clId="{24A684BA-22DB-4745-BACB-32014225525E}" dt="2024-09-08T05:00:03.321" v="148" actId="255"/>
          <ac:spMkLst>
            <pc:docMk/>
            <pc:sldMk cId="3218645737" sldId="267"/>
            <ac:spMk id="3" creationId="{93B91734-BD66-6D6F-4F7D-7DB5230732C4}"/>
          </ac:spMkLst>
        </pc:spChg>
      </pc:sldChg>
      <pc:sldChg chg="addSp modSp new mod modAnim">
        <pc:chgData name="Beth Cousland" userId="0add9dda42c7579b" providerId="LiveId" clId="{24A684BA-22DB-4745-BACB-32014225525E}" dt="2024-09-08T05:24:17.527" v="1123"/>
        <pc:sldMkLst>
          <pc:docMk/>
          <pc:sldMk cId="3015053824" sldId="268"/>
        </pc:sldMkLst>
        <pc:spChg chg="add mod">
          <ac:chgData name="Beth Cousland" userId="0add9dda42c7579b" providerId="LiveId" clId="{24A684BA-22DB-4745-BACB-32014225525E}" dt="2024-09-08T05:00:36.717" v="159" actId="20577"/>
          <ac:spMkLst>
            <pc:docMk/>
            <pc:sldMk cId="3015053824" sldId="268"/>
            <ac:spMk id="3" creationId="{D1CC72F8-9747-E268-14EA-045A5DCE1242}"/>
          </ac:spMkLst>
        </pc:spChg>
      </pc:sldChg>
      <pc:sldChg chg="addSp modSp new mod modAnim">
        <pc:chgData name="Beth Cousland" userId="0add9dda42c7579b" providerId="LiveId" clId="{24A684BA-22DB-4745-BACB-32014225525E}" dt="2024-09-08T05:21:25.960" v="1075"/>
        <pc:sldMkLst>
          <pc:docMk/>
          <pc:sldMk cId="1520943117" sldId="269"/>
        </pc:sldMkLst>
        <pc:spChg chg="add mod">
          <ac:chgData name="Beth Cousland" userId="0add9dda42c7579b" providerId="LiveId" clId="{24A684BA-22DB-4745-BACB-32014225525E}" dt="2024-09-08T05:08:14.888" v="460" actId="255"/>
          <ac:spMkLst>
            <pc:docMk/>
            <pc:sldMk cId="1520943117" sldId="269"/>
            <ac:spMk id="2" creationId="{A4751D43-C85A-D1B9-E214-D885174FE60A}"/>
          </ac:spMkLst>
        </pc:spChg>
      </pc:sldChg>
      <pc:sldChg chg="addSp delSp modSp new mod modAnim">
        <pc:chgData name="Beth Cousland" userId="0add9dda42c7579b" providerId="LiveId" clId="{24A684BA-22DB-4745-BACB-32014225525E}" dt="2024-09-08T05:22:22.757" v="1097"/>
        <pc:sldMkLst>
          <pc:docMk/>
          <pc:sldMk cId="2756934221" sldId="270"/>
        </pc:sldMkLst>
        <pc:spChg chg="add del mod">
          <ac:chgData name="Beth Cousland" userId="0add9dda42c7579b" providerId="LiveId" clId="{24A684BA-22DB-4745-BACB-32014225525E}" dt="2024-09-08T05:08:39.775" v="466"/>
          <ac:spMkLst>
            <pc:docMk/>
            <pc:sldMk cId="2756934221" sldId="270"/>
            <ac:spMk id="2" creationId="{65DF601B-37AE-709F-A6A6-1DF83B9DDB86}"/>
          </ac:spMkLst>
        </pc:spChg>
        <pc:spChg chg="add mod">
          <ac:chgData name="Beth Cousland" userId="0add9dda42c7579b" providerId="LiveId" clId="{24A684BA-22DB-4745-BACB-32014225525E}" dt="2024-09-08T05:22:13.374" v="1095" actId="114"/>
          <ac:spMkLst>
            <pc:docMk/>
            <pc:sldMk cId="2756934221" sldId="270"/>
            <ac:spMk id="3" creationId="{2229757C-8A27-9D4B-D8F7-0BA31E0881C1}"/>
          </ac:spMkLst>
        </pc:spChg>
      </pc:sldChg>
      <pc:sldChg chg="addSp modSp new mod modAnim">
        <pc:chgData name="Beth Cousland" userId="0add9dda42c7579b" providerId="LiveId" clId="{24A684BA-22DB-4745-BACB-32014225525E}" dt="2024-09-08T05:24:50.979" v="1131"/>
        <pc:sldMkLst>
          <pc:docMk/>
          <pc:sldMk cId="264928950" sldId="271"/>
        </pc:sldMkLst>
        <pc:spChg chg="add mod">
          <ac:chgData name="Beth Cousland" userId="0add9dda42c7579b" providerId="LiveId" clId="{24A684BA-22DB-4745-BACB-32014225525E}" dt="2024-09-08T05:24:27.984" v="1126" actId="20577"/>
          <ac:spMkLst>
            <pc:docMk/>
            <pc:sldMk cId="264928950" sldId="271"/>
            <ac:spMk id="3" creationId="{4EEF5EA8-849E-B75B-B0A5-5A7A9876F21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5A4F-0876-77BC-E634-5CB53425A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C721B-E8A3-BFFF-D91D-C91298B72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A2AC0-1EB9-0B28-59D2-F9533E94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6C055-C567-BC54-F82D-75AC8ECEB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70BC0-8806-F72B-F0AC-56CA179B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8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833D2-6E16-C387-52E4-D571412F6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5FCE2-DAE9-38C6-1D46-AEBA10FC2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8C4E4-62DD-7E7B-AEBD-ABDA57BB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42C78-92BE-0606-BDDC-D32396F8C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EA9E-B63F-7604-9CC9-C9A5ABBD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5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AFF8C-C649-BCF1-CD65-CC795C9A4D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67BD4-E6CC-7070-1DBD-4DC88DE77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3AB66-899F-FE85-358A-BA639AC1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5800B-A9B7-28FE-AA44-A77707053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18442-812F-BBAE-ADFF-CD490EBA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1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491B-147E-DB7D-3CB0-509872DF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14283-9CD5-65FB-59D8-DDDF54E67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D299E-6F6D-A602-2558-2E76084F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82484-5C73-26BD-13B8-AC26808C9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7E82-6E98-2508-9AC9-ED470052D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6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D7979-9770-EFF1-3BC2-23F80A936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01A0CF-9D7E-6A2C-6B4B-FD59B134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0C0E9-B84C-A98A-C75F-26A119A9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BB155-5C5D-B036-870A-74FCFC78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6673E-AE08-F771-D25E-105AAB58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127E1-D7B1-AA41-E78D-A7BD775D1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DED29-FF56-4DF0-C5C8-01B2C6371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C00F8-BBD1-8219-0DE6-CA0CC7A7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03A3CF-23F1-B42A-AB0D-C06418F8D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98A57-59DB-A17A-A715-4875619C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564D6-68F4-A054-58C3-1611CA3F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7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9F78B-9001-5811-1639-CB01CC693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D0AC0-EB43-5655-C936-A575AD768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FA59B-F89F-E7AA-BB37-806482B11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66C51-67BC-45ED-8395-F5BAD46903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613EED-68E6-D8F0-A97F-EEB24A37C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8CA3D7-6650-0627-C3C3-BBD2151CA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1EA6E6-8BCA-9DBD-269A-D4ED1ED93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3736D-B5BA-DD52-51EF-D0FA9A64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60FE9-4AB2-F653-B6E1-A87541A8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899A4F-093F-5FA6-EACA-A05978B4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41B26-7B08-5C4A-85A6-96EECCCB0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E85A8C-6C2E-6DE1-C5B2-C3F0951F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8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DFF47-C8A7-5BB0-316A-ADE99776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8BFB6-8442-619A-2277-B280858F5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A11710-63E3-031E-D2ED-EEF1B5B3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8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F4490-1D7F-88E7-998F-29DA7AF3D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AF02-186A-045D-A15B-B8DF0A700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83967-E99D-3F50-012C-8A168E00C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1FAA8-9102-0816-0876-A92CD212C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C6152-E61A-A71E-3A58-35CE2E06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6F4D0-F4B8-F743-4E9A-13CB6361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6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136B3-3DD6-A420-2569-4EED3722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0FE0E-2FD9-4B43-9005-BD834C6AC4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8455D-DBAB-E3FE-6F83-FEF96078B6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29207-95EF-AFF8-5284-26CEE7A5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90A55-752F-03B3-E373-B2266F543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D8A01-8631-2C63-B4B5-787155371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5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B7F5A-689A-E4F3-1F63-483BCA0A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A069-E539-1C9F-2D63-E88A41D32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65884-76B7-A965-89D7-DF3F54244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3F8E85-31B3-4DF2-B3B2-857D3C18BBA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5A9F4-63D5-4274-C1B9-2468C981B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839F-434A-161A-8E1B-46FD5AE3B5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4904D5-F396-4CC7-BDFA-90EF29081A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9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1BEF-D008-EE4A-E763-F60111529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 Length, Unit Tangent &amp; Normal Vectors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5D793-2038-95CD-BBDB-4E50206F4B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68701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789E043-0200-EF34-FFD4-748B50516BCC}"/>
                  </a:ext>
                </a:extLst>
              </p:cNvPr>
              <p:cNvSpPr txBox="1"/>
              <p:nvPr/>
            </p:nvSpPr>
            <p:spPr>
              <a:xfrm>
                <a:off x="465267" y="319070"/>
                <a:ext cx="11260568" cy="44198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Unit Tangent and Unit Normal Vectors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Consider an object that moves along a differentiable (smooth, no discontinuities) curve traced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each point on the curve, the tangent vector is given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magnitude of the tangent vector,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can be interpreted as the object’s speed.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most curves, not surprisingly, the speed of an object can vary. In a rough sense, the speed of an object dictates the segmentation of the curve.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789E043-0200-EF34-FFD4-748B50516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67" y="319070"/>
                <a:ext cx="11260568" cy="4419800"/>
              </a:xfrm>
              <a:prstGeom prst="rect">
                <a:avLst/>
              </a:prstGeom>
              <a:blipFill>
                <a:blip r:embed="rId2"/>
                <a:stretch>
                  <a:fillRect l="-812" t="-1103" r="-812" b="-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59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3F8DA31-9992-9C0F-8C78-8BAA27F8B3F6}"/>
                  </a:ext>
                </a:extLst>
              </p:cNvPr>
              <p:cNvSpPr txBox="1"/>
              <p:nvPr/>
            </p:nvSpPr>
            <p:spPr>
              <a:xfrm>
                <a:off x="443753" y="244637"/>
                <a:ext cx="6094206" cy="28391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Sketch the curve traced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curve is shown at right. It is a parabola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(0,0)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(4,16)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values for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shown on the graph.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3F8DA31-9992-9C0F-8C78-8BAA27F8B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244637"/>
                <a:ext cx="6094206" cy="2839111"/>
              </a:xfrm>
              <a:prstGeom prst="rect">
                <a:avLst/>
              </a:prstGeom>
              <a:blipFill>
                <a:blip r:embed="rId2"/>
                <a:stretch>
                  <a:fillRect l="-1602" t="-1717" r="-1602" b="-3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E87C02E-0FF6-98CE-2099-76CDB668ED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984" y="244637"/>
            <a:ext cx="3411969" cy="5608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4797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7A0090-1FEF-D1A9-3764-052097C11ED8}"/>
                  </a:ext>
                </a:extLst>
              </p:cNvPr>
              <p:cNvSpPr txBox="1"/>
              <p:nvPr/>
            </p:nvSpPr>
            <p:spPr>
              <a:xfrm>
                <a:off x="432996" y="279335"/>
                <a:ext cx="11346628" cy="36294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segments of the curve between consecutive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vary in length.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unit of time, then the object traverses each segment in the same amount of time.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object must move faster in order to traverse longer segments.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segmentation of the curve in terms of a unit time interval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not consistent.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table below shows the object’s position, velocity and speed for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7A0090-1FEF-D1A9-3764-052097C11E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96" y="279335"/>
                <a:ext cx="11346628" cy="3629455"/>
              </a:xfrm>
              <a:prstGeom prst="rect">
                <a:avLst/>
              </a:prstGeom>
              <a:blipFill>
                <a:blip r:embed="rId2"/>
                <a:stretch>
                  <a:fillRect l="-806" t="-1345" b="-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F51897C-22A4-BEB7-AE2E-C764574DA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0452" y="3993129"/>
            <a:ext cx="7342918" cy="223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8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64B4B7-375B-DF87-3A4C-B9D74109D08C}"/>
                  </a:ext>
                </a:extLst>
              </p:cNvPr>
              <p:cNvSpPr txBox="1"/>
              <p:nvPr/>
            </p:nvSpPr>
            <p:spPr>
              <a:xfrm>
                <a:off x="508299" y="226515"/>
                <a:ext cx="11109959" cy="24083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control the speed of the object, we can force all tangent vectors to have a length of 1 unit. This is called the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unit tangent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vector, and is given by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means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E64B4B7-375B-DF87-3A4C-B9D74109D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9" y="226515"/>
                <a:ext cx="11109959" cy="2408352"/>
              </a:xfrm>
              <a:prstGeom prst="rect">
                <a:avLst/>
              </a:prstGeom>
              <a:blipFill>
                <a:blip r:embed="rId2"/>
                <a:stretch>
                  <a:fillRect l="-549" t="-1266" r="-549" b="-35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16256-C7B5-D214-A17E-59FC2B635489}"/>
                  </a:ext>
                </a:extLst>
              </p:cNvPr>
              <p:cNvSpPr txBox="1"/>
              <p:nvPr/>
            </p:nvSpPr>
            <p:spPr>
              <a:xfrm>
                <a:off x="508299" y="3016232"/>
                <a:ext cx="11325113" cy="32589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en-US" sz="20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From the previous example, 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1,2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1+4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1,2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1+4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1+4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1+4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You should verify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𝐓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will force the segmentation of the curve into equal-sized segments, so that it can traverse the same length each time, per unit of time. This is often called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𝑑𝑠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segmentation.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216256-C7B5-D214-A17E-59FC2B6354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9" y="3016232"/>
                <a:ext cx="11325113" cy="3258905"/>
              </a:xfrm>
              <a:prstGeom prst="rect">
                <a:avLst/>
              </a:prstGeom>
              <a:blipFill>
                <a:blip r:embed="rId3"/>
                <a:stretch>
                  <a:fillRect l="-538" t="-1124" r="-592" b="-2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8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B91734-BD66-6D6F-4F7D-7DB5230732C4}"/>
                  </a:ext>
                </a:extLst>
              </p:cNvPr>
              <p:cNvSpPr txBox="1"/>
              <p:nvPr/>
            </p:nvSpPr>
            <p:spPr>
              <a:xfrm>
                <a:off x="508298" y="304765"/>
                <a:ext cx="11185263" cy="3881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6: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,3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𝐓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func>
                                <m:func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,3</m:t>
                              </m:r>
                              <m:func>
                                <m:func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e>
                          </m:ra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func>
                                <m:func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func>
                                <m:func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in this case, the speed of the object is always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units of distance per unit of time.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B91734-BD66-6D6F-4F7D-7DB5230732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" y="304765"/>
                <a:ext cx="11185263" cy="3881191"/>
              </a:xfrm>
              <a:prstGeom prst="rect">
                <a:avLst/>
              </a:prstGeom>
              <a:blipFill>
                <a:blip r:embed="rId2"/>
                <a:stretch>
                  <a:fillRect l="-817" t="-1256" r="-872" b="-2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864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CC72F8-9747-E268-14EA-045A5DCE1242}"/>
                  </a:ext>
                </a:extLst>
              </p:cNvPr>
              <p:cNvSpPr txBox="1"/>
              <p:nvPr/>
            </p:nvSpPr>
            <p:spPr>
              <a:xfrm>
                <a:off x="322729" y="247426"/>
                <a:ext cx="11306287" cy="56378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unit normal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vector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𝐍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𝐓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𝐓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vector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a length of 1 unit.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orthogonal to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(that is,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𝐍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an object moving along a differentiable curve,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will point in the object’s (tangential) direction of travel, and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will point orthogonal to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representing one component of acceleration.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generally points “inward” to concave side of the curve.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1CC72F8-9747-E268-14EA-045A5DCE1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9" y="247426"/>
                <a:ext cx="11306287" cy="5637825"/>
              </a:xfrm>
              <a:prstGeom prst="rect">
                <a:avLst/>
              </a:prstGeom>
              <a:blipFill>
                <a:blip r:embed="rId2"/>
                <a:stretch>
                  <a:fillRect l="-863" t="-866" r="-755"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05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EF5EA8-849E-B75B-B0A5-5A7A9876F21D}"/>
                  </a:ext>
                </a:extLst>
              </p:cNvPr>
              <p:cNvSpPr txBox="1"/>
              <p:nvPr/>
            </p:nvSpPr>
            <p:spPr>
              <a:xfrm>
                <a:off x="324522" y="260650"/>
                <a:ext cx="11542955" cy="6007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7: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𝐍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,3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We have		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𝐓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			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  <m:func>
                              <m:func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			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𝐓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func>
                                      <m:func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10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  <m:func>
                                      <m:funcPr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𝑡</m:t>
                                        </m:r>
                                      </m:e>
                                    </m:func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i="1">
                                            <a:effectLst/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Times New Roman" panose="02020603050405020304" pitchFamily="18" charset="0"/>
                                          </a:rPr>
                                          <m:t>10</m:t>
                                        </m:r>
                                      </m:e>
                                    </m:rad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				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𝐍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𝐓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𝐓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func>
                                  <m:func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,−</m:t>
                            </m:r>
                            <m:f>
                              <m:f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  <m:func>
                                  <m:func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</m:func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</m:t>
                                    </m:r>
                                  </m:e>
                                </m:rad>
                              </m:den>
                            </m:f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,0</m:t>
                            </m:r>
                          </m:e>
                        </m:d>
                      </m:num>
                      <m:den>
                        <m:f>
                          <m:f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unc>
                          <m:func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Observe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𝐍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𝐍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EEF5EA8-849E-B75B-B0A5-5A7A9876F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22" y="260650"/>
                <a:ext cx="11542955" cy="6007094"/>
              </a:xfrm>
              <a:prstGeom prst="rect">
                <a:avLst/>
              </a:prstGeom>
              <a:blipFill>
                <a:blip r:embed="rId2"/>
                <a:stretch>
                  <a:fillRect l="-792" t="-812" b="-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2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62EC6C-41AE-2330-0638-2C6C0F5C11D3}"/>
                  </a:ext>
                </a:extLst>
              </p:cNvPr>
              <p:cNvSpPr txBox="1"/>
              <p:nvPr/>
            </p:nvSpPr>
            <p:spPr>
              <a:xfrm>
                <a:off x="484094" y="311972"/>
                <a:ext cx="11220226" cy="62544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defined over the interval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differentiable over the open interval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Visually, this means that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smooth curve, with no discontinuities or corners.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arc length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of the curve </a:t>
                </a: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over the interval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 the definite integral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Note that the integrand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d>
                                  <m:d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same as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𝐫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we can write the integral as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462EC6C-41AE-2330-0638-2C6C0F5C1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4" y="311972"/>
                <a:ext cx="11220226" cy="6254469"/>
              </a:xfrm>
              <a:prstGeom prst="rect">
                <a:avLst/>
              </a:prstGeom>
              <a:blipFill>
                <a:blip r:embed="rId2"/>
                <a:stretch>
                  <a:fillRect l="-815" t="-780" r="-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99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C0C39EE-0EA4-D1CA-15AF-1369B2010DAC}"/>
                  </a:ext>
                </a:extLst>
              </p:cNvPr>
              <p:cNvSpPr txBox="1"/>
              <p:nvPr/>
            </p:nvSpPr>
            <p:spPr>
              <a:xfrm>
                <a:off x="539675" y="177661"/>
                <a:ext cx="11112650" cy="65026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length of the curve traced by </a:t>
                </a:r>
                <a14:m>
                  <m:oMath xmlns:m="http://schemas.openxmlformats.org/officeDocument/2006/math">
                    <m:r>
                      <a:rPr lang="en-US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2</m:t>
                        </m:r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derivative: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2</m:t>
                        </m:r>
                        <m:func>
                          <m:func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Then, using the arc length formula,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−2</m:t>
                                      </m:r>
                                      <m:func>
                                        <m:func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func>
                                        <m:func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func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func>
                                <m:func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ra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unc>
                                    <m:func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sSup>
                                        <m:sSup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e>
                                        <m:sup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fName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+</m:t>
                                      </m:r>
                                      <m:func>
                                        <m:func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p>
                                            <m:sSupPr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000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cos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fName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func>
                                    </m:e>
                                  </m:func>
                                </m:e>
                              </m:d>
                            </m:e>
                          </m:ra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arc length is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units. This can be verified using geometry: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traces a semicircle of radius 2. The circumference of a circle of radius 2 is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half of this figure is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C0C39EE-0EA4-D1CA-15AF-1369B2010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75" y="177661"/>
                <a:ext cx="11112650" cy="6502678"/>
              </a:xfrm>
              <a:prstGeom prst="rect">
                <a:avLst/>
              </a:prstGeom>
              <a:blipFill>
                <a:blip r:embed="rId2"/>
                <a:stretch>
                  <a:fillRect l="-604" t="-469" r="-604" b="-6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57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81B93B-6EA9-4DE0-9D92-2F2DA06554EE}"/>
                  </a:ext>
                </a:extLst>
              </p:cNvPr>
              <p:cNvSpPr txBox="1"/>
              <p:nvPr/>
            </p:nvSpPr>
            <p:spPr>
              <a:xfrm>
                <a:off x="204396" y="183779"/>
                <a:ext cx="11360075" cy="5997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arc length of the curve traced by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between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8,8,2</m:t>
                        </m:r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20,50,2</m:t>
                        </m:r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derivative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4,4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Furthermore, the bounds of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be inferred from the points.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8,8,2</m:t>
                        </m:r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suggests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20,50,2</m:t>
                        </m:r>
                        <m:func>
                          <m:func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suggests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num>
                                        <m:den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16+16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16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+16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+4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4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8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Times New Roman" panose="020206030504050203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+2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+2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+2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50+2</m:t>
                          </m:r>
                          <m:func>
                            <m:func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e>
                          </m:func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−(8+2</m:t>
                      </m:r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func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42+2</m:t>
                      </m:r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≈43.832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units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681B93B-6EA9-4DE0-9D92-2F2DA0655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96" y="183779"/>
                <a:ext cx="11360075" cy="5997539"/>
              </a:xfrm>
              <a:prstGeom prst="rect">
                <a:avLst/>
              </a:prstGeom>
              <a:blipFill>
                <a:blip r:embed="rId2"/>
                <a:stretch>
                  <a:fillRect l="-483" t="-508" r="-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68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55D45F-5368-C944-DA9B-B2B430A439AC}"/>
                  </a:ext>
                </a:extLst>
              </p:cNvPr>
              <p:cNvSpPr txBox="1"/>
              <p:nvPr/>
            </p:nvSpPr>
            <p:spPr>
              <a:xfrm>
                <a:off x="529815" y="239922"/>
                <a:ext cx="11314354" cy="46306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arc length of the curve traced by </a:t>
                </a:r>
                <a14:m>
                  <m:oMath xmlns:m="http://schemas.openxmlformats.org/officeDocument/2006/math">
                    <m:r>
                      <a:rPr lang="en-US" sz="2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,3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1≤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Solution.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derivative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,3,12</m:t>
                        </m:r>
                        <m:sSup>
                          <m:sSupPr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the arc length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12</m:t>
                                      </m:r>
                                      <m:sSup>
                                        <m:sSupPr>
                                          <m:ctrlP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en-US" sz="24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144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+9</m:t>
                              </m:r>
                            </m:e>
                          </m:ra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a calculator or any numerical method of integrating, we find that the arc length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144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+9</m:t>
                              </m:r>
                            </m:e>
                          </m:ra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≈104.58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units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55D45F-5368-C944-DA9B-B2B430A43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15" y="239922"/>
                <a:ext cx="11314354" cy="4630691"/>
              </a:xfrm>
              <a:prstGeom prst="rect">
                <a:avLst/>
              </a:prstGeom>
              <a:blipFill>
                <a:blip r:embed="rId2"/>
                <a:stretch>
                  <a:fillRect l="-862" t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37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6E7A314-DCD6-D430-4BB1-70D0C46F724A}"/>
                  </a:ext>
                </a:extLst>
              </p:cNvPr>
              <p:cNvSpPr txBox="1"/>
              <p:nvPr/>
            </p:nvSpPr>
            <p:spPr>
              <a:xfrm>
                <a:off x="322728" y="249295"/>
                <a:ext cx="11209469" cy="54516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Arc Length as a Function.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Consider the arc length formula,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𝐫</m:t>
                                </m:r>
                              </m:e>
                              <m: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e>
                    </m:nary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allow the upper bound to be a variable rather than a fixed value. If we allow the upper bound to be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use a dummy variable within the integral, we have arc length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Differentiating both sides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6E7A314-DCD6-D430-4BB1-70D0C46F72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728" y="249295"/>
                <a:ext cx="11209469" cy="5451621"/>
              </a:xfrm>
              <a:prstGeom prst="rect">
                <a:avLst/>
              </a:prstGeom>
              <a:blipFill>
                <a:blip r:embed="rId2"/>
                <a:stretch>
                  <a:fillRect l="-870" r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31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0CA230-D47E-8642-EB6A-E893E6FC0C13}"/>
                  </a:ext>
                </a:extLst>
              </p:cNvPr>
              <p:cNvSpPr txBox="1"/>
              <p:nvPr/>
            </p:nvSpPr>
            <p:spPr>
              <a:xfrm>
                <a:off x="699247" y="290457"/>
                <a:ext cx="11263256" cy="4867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Using the Fundamental Theorem of Calculus, we have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𝐫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d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𝑑𝑢</m:t>
                          </m:r>
                        </m:e>
                      </m:nary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have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𝑑𝑠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   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equivalently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      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𝐫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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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formula is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extremely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useful later on! Do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forget it!  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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</a:t>
                </a:r>
                <a:endParaRPr lang="en-US" sz="24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D0CA230-D47E-8642-EB6A-E893E6FC0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47" y="290457"/>
                <a:ext cx="11263256" cy="4867551"/>
              </a:xfrm>
              <a:prstGeom prst="rect">
                <a:avLst/>
              </a:prstGeom>
              <a:blipFill>
                <a:blip r:embed="rId2"/>
                <a:stretch>
                  <a:fillRect l="-866" t="-1003" b="-1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16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1D43-C85A-D1B9-E214-D885174FE60A}"/>
                  </a:ext>
                </a:extLst>
              </p:cNvPr>
              <p:cNvSpPr txBox="1"/>
              <p:nvPr/>
            </p:nvSpPr>
            <p:spPr>
              <a:xfrm>
                <a:off x="398033" y="376518"/>
                <a:ext cx="11252499" cy="3378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Derivative of the dot product.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𝐬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 two vector functions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𝐬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𝐬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 the similarity with the product rule of differentiation.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1D43-C85A-D1B9-E214-D885174FE6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33" y="376518"/>
                <a:ext cx="11252499" cy="3378874"/>
              </a:xfrm>
              <a:prstGeom prst="rect">
                <a:avLst/>
              </a:prstGeom>
              <a:blipFill>
                <a:blip r:embed="rId2"/>
                <a:stretch>
                  <a:fillRect l="-813" t="-1444" b="-3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094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29757C-8A27-9D4B-D8F7-0BA31E0881C1}"/>
                  </a:ext>
                </a:extLst>
              </p:cNvPr>
              <p:cNvSpPr txBox="1"/>
              <p:nvPr/>
            </p:nvSpPr>
            <p:spPr>
              <a:xfrm>
                <a:off x="408791" y="333487"/>
                <a:ext cx="10822193" cy="59088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Theorem: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𝐫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orthogonal.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Proof: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Start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𝐫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Square both sides: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0" smtClean="0">
                                <a:latin typeface="Cambria Math" panose="02040503050406030204" pitchFamily="18" charset="0"/>
                              </a:rPr>
                              <m:t>𝐫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Recall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0" smtClean="0">
                                <a:latin typeface="Cambria Math" panose="02040503050406030204" pitchFamily="18" charset="0"/>
                              </a:rPr>
                              <m:t>𝐫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so that we have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Differentiate: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 panose="020405030504060302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𝐫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=0.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only paths for which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𝐫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circular paths.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the path may not be circular but would be embedded on a sphere if constant radius, for example.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229757C-8A27-9D4B-D8F7-0BA31E088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333487"/>
                <a:ext cx="10822193" cy="5908862"/>
              </a:xfrm>
              <a:prstGeom prst="rect">
                <a:avLst/>
              </a:prstGeom>
              <a:blipFill>
                <a:blip r:embed="rId2"/>
                <a:stretch>
                  <a:fillRect l="-563" t="-619" b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93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1305</Words>
  <Application>Microsoft Office PowerPoint</Application>
  <PresentationFormat>Widescreen</PresentationFormat>
  <Paragraphs>143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Arc Length, Unit Tangent &amp; Normal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2024-09-08T04:47:29Z</dcterms:created>
  <dcterms:modified xsi:type="dcterms:W3CDTF">2024-09-08T05:25:03Z</dcterms:modified>
</cp:coreProperties>
</file>